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Proxima Nova"/>
      <p:regular r:id="rId27"/>
      <p:bold r:id="rId28"/>
      <p:italic r:id="rId29"/>
      <p:boldItalic r:id="rId30"/>
    </p:embeddedFont>
    <p:embeddedFont>
      <p:font typeface="Roboto"/>
      <p:regular r:id="rId31"/>
      <p:bold r:id="rId32"/>
      <p:italic r:id="rId33"/>
      <p:boldItalic r:id="rId34"/>
    </p:embeddedFont>
    <p:embeddedFont>
      <p:font typeface="Encode Sans"/>
      <p:regular r:id="rId35"/>
      <p:bold r:id="rId36"/>
    </p:embeddedFont>
    <p:embeddedFont>
      <p:font typeface="Proxima Nova Semibold"/>
      <p:regular r:id="rId37"/>
      <p:bold r:id="rId38"/>
      <p:boldItalic r:id="rId39"/>
    </p:embeddedFont>
    <p:embeddedFont>
      <p:font typeface="DM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4" roundtripDataSignature="AMtx7mgHqY83sCg5TkZox+KwJsHnsREY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2420634-8E77-4565-86D1-729B6C62095F}">
  <a:tblStyle styleId="{E2420634-8E77-4565-86D1-729B6C62095F}" styleName="Table_0">
    <a:wholeTbl>
      <a:tcTxStyle b="off" i="off">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DMSans-regular.fntdata"/><Relationship Id="rId20" Type="http://schemas.openxmlformats.org/officeDocument/2006/relationships/slide" Target="slides/slide14.xml"/><Relationship Id="rId42" Type="http://schemas.openxmlformats.org/officeDocument/2006/relationships/font" Target="fonts/DMSans-italic.fntdata"/><Relationship Id="rId41" Type="http://schemas.openxmlformats.org/officeDocument/2006/relationships/font" Target="fonts/DMSans-bold.fntdata"/><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DMSans-bold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ProximaNova-bold.fntdata"/><Relationship Id="rId27" Type="http://schemas.openxmlformats.org/officeDocument/2006/relationships/font" Target="fonts/ProximaNova-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roximaNova-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regular.fntdata"/><Relationship Id="rId30" Type="http://schemas.openxmlformats.org/officeDocument/2006/relationships/font" Target="fonts/ProximaNova-boldItalic.fntdata"/><Relationship Id="rId11" Type="http://schemas.openxmlformats.org/officeDocument/2006/relationships/slide" Target="slides/slide5.xml"/><Relationship Id="rId33" Type="http://schemas.openxmlformats.org/officeDocument/2006/relationships/font" Target="fonts/Roboto-italic.fntdata"/><Relationship Id="rId10" Type="http://schemas.openxmlformats.org/officeDocument/2006/relationships/slide" Target="slides/slide4.xml"/><Relationship Id="rId32" Type="http://schemas.openxmlformats.org/officeDocument/2006/relationships/font" Target="fonts/Roboto-bold.fntdata"/><Relationship Id="rId13" Type="http://schemas.openxmlformats.org/officeDocument/2006/relationships/slide" Target="slides/slide7.xml"/><Relationship Id="rId35" Type="http://schemas.openxmlformats.org/officeDocument/2006/relationships/font" Target="fonts/EncodeSans-regular.fntdata"/><Relationship Id="rId12" Type="http://schemas.openxmlformats.org/officeDocument/2006/relationships/slide" Target="slides/slide6.xml"/><Relationship Id="rId34" Type="http://schemas.openxmlformats.org/officeDocument/2006/relationships/font" Target="fonts/Roboto-boldItalic.fntdata"/><Relationship Id="rId15" Type="http://schemas.openxmlformats.org/officeDocument/2006/relationships/slide" Target="slides/slide9.xml"/><Relationship Id="rId37" Type="http://schemas.openxmlformats.org/officeDocument/2006/relationships/font" Target="fonts/ProximaNovaSemibold-regular.fntdata"/><Relationship Id="rId14" Type="http://schemas.openxmlformats.org/officeDocument/2006/relationships/slide" Target="slides/slide8.xml"/><Relationship Id="rId36" Type="http://schemas.openxmlformats.org/officeDocument/2006/relationships/font" Target="fonts/EncodeSans-bold.fntdata"/><Relationship Id="rId17" Type="http://schemas.openxmlformats.org/officeDocument/2006/relationships/slide" Target="slides/slide11.xml"/><Relationship Id="rId39" Type="http://schemas.openxmlformats.org/officeDocument/2006/relationships/font" Target="fonts/ProximaNovaSemibold-boldItalic.fntdata"/><Relationship Id="rId16" Type="http://schemas.openxmlformats.org/officeDocument/2006/relationships/slide" Target="slides/slide10.xml"/><Relationship Id="rId38" Type="http://schemas.openxmlformats.org/officeDocument/2006/relationships/font" Target="fonts/ProximaNovaSemibold-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1" name="Shape 8041"/>
        <p:cNvGrpSpPr/>
        <p:nvPr/>
      </p:nvGrpSpPr>
      <p:grpSpPr>
        <a:xfrm>
          <a:off x="0" y="0"/>
          <a:ext cx="0" cy="0"/>
          <a:chOff x="0" y="0"/>
          <a:chExt cx="0" cy="0"/>
        </a:xfrm>
      </p:grpSpPr>
      <p:sp>
        <p:nvSpPr>
          <p:cNvPr id="8042" name="Google Shape;8042;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43" name="Google Shape;804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b="1" lang="en">
                <a:solidFill>
                  <a:schemeClr val="dk1"/>
                </a:solidFill>
              </a:rPr>
              <a:t>TEXT: My name is Me-Linh Le and I am a health sciences librarian at the University of Manitoba. Today I will be outlining the role I played in creating a 1 CR hour Pharmacy Informatics course over about 9 months. The purpose of this is to outline the potential role that librarians can take in course design, with steps detailing the benefits and challenges along the way.</a:t>
            </a:r>
            <a:endParaRPr b="1">
              <a:solidFill>
                <a:schemeClr val="dk1"/>
              </a:solidFill>
            </a:endParaRPr>
          </a:p>
          <a:p>
            <a:pPr indent="0" lvl="0" marL="0" rtl="0" algn="l">
              <a:lnSpc>
                <a:spcPct val="115000"/>
              </a:lnSpc>
              <a:spcBef>
                <a:spcPts val="0"/>
              </a:spcBef>
              <a:spcAft>
                <a:spcPts val="0"/>
              </a:spcAft>
              <a:buSzPts val="1100"/>
              <a:buNone/>
            </a:pPr>
            <a:r>
              <a:t/>
            </a:r>
            <a:endParaRPr b="1">
              <a:solidFill>
                <a:schemeClr val="dk1"/>
              </a:solidFill>
            </a:endParaRPr>
          </a:p>
          <a:p>
            <a:pPr indent="0" lvl="0" marL="0" rtl="0" algn="l">
              <a:lnSpc>
                <a:spcPct val="115000"/>
              </a:lnSpc>
              <a:spcBef>
                <a:spcPts val="0"/>
              </a:spcBef>
              <a:spcAft>
                <a:spcPts val="0"/>
              </a:spcAft>
              <a:buSzPts val="1100"/>
              <a:buNone/>
            </a:pPr>
            <a:r>
              <a:rPr b="1" lang="en">
                <a:solidFill>
                  <a:schemeClr val="dk1"/>
                </a:solidFill>
              </a:rPr>
              <a:t>-</a:t>
            </a:r>
            <a:endParaRPr b="1">
              <a:solidFill>
                <a:schemeClr val="dk1"/>
              </a:solidFill>
            </a:endParaRPr>
          </a:p>
          <a:p>
            <a:pPr indent="0" lvl="0" marL="0" rtl="0" algn="l">
              <a:lnSpc>
                <a:spcPct val="115000"/>
              </a:lnSpc>
              <a:spcBef>
                <a:spcPts val="0"/>
              </a:spcBef>
              <a:spcAft>
                <a:spcPts val="0"/>
              </a:spcAft>
              <a:buSzPts val="1100"/>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Title</a:t>
            </a:r>
            <a:r>
              <a:rPr lang="en">
                <a:solidFill>
                  <a:schemeClr val="dk1"/>
                </a:solidFill>
              </a:rPr>
              <a:t>: Planning, creating, delivering, and evaluating a 1-CR course for health sciences students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Introduction</a:t>
            </a:r>
            <a:r>
              <a:rPr lang="en">
                <a:solidFill>
                  <a:schemeClr val="dk1"/>
                </a:solidFill>
              </a:rPr>
              <a:t>: Due to changes in the scope and nature of care provided by pharmacists, all accredited Canadian Pharmacy programs are required to transition from a 4-year BSc to a 5-year PharmD by 2020. At the University of X the PharmD program launched in 2019 and included the creation of a new Pharmacy Informatics course.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Description</a:t>
            </a:r>
            <a:r>
              <a:rPr lang="en">
                <a:solidFill>
                  <a:schemeClr val="dk1"/>
                </a:solidFill>
              </a:rPr>
              <a:t>: In 2018, the Pharmacy liaison librarian was asked to be part of the planning team and over the next nine months took a leading role in outlining the entire structure of the course, writing the syllabus and mapping out competencies and standards, creating all assessments, delivering the majority of the content, and marking and providing feedback.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Outcomes</a:t>
            </a:r>
            <a:r>
              <a:rPr lang="en">
                <a:solidFill>
                  <a:schemeClr val="dk1"/>
                </a:solidFill>
              </a:rPr>
              <a:t>: The course was completed in December 2019; assessment and evaluation is ongoing and will include student evaluations to better understand their perspective on the quality of the course. The time spent developing it has already yielded numerous benefits as students have seen a dramatic increase in the number of library-instructed hours and have had significantly more time to develop their drug information searching skills. The librarian has developed a much stronger relationship with the college and been invited to participate in future course design.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rPr>
              <a:t>Discussion</a:t>
            </a:r>
            <a:r>
              <a:rPr lang="en">
                <a:solidFill>
                  <a:schemeClr val="dk1"/>
                </a:solidFill>
              </a:rPr>
              <a:t>: It is increasingly important that librarians are able to demonstrate their value to administrators, which can be accomplished by broadening the instructional roles that liaisons play. This paper will present the challenges and opportunities associated with this expanded role. </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4" name="Shape 8214"/>
        <p:cNvGrpSpPr/>
        <p:nvPr/>
      </p:nvGrpSpPr>
      <p:grpSpPr>
        <a:xfrm>
          <a:off x="0" y="0"/>
          <a:ext cx="0" cy="0"/>
          <a:chOff x="0" y="0"/>
          <a:chExt cx="0" cy="0"/>
        </a:xfrm>
      </p:grpSpPr>
      <p:sp>
        <p:nvSpPr>
          <p:cNvPr id="8215" name="Google Shape;821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16" name="Google Shape;821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is an outline of the course content; the ones in blue were delivered by me.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It is also worth noting that it was acknowledged by faculty that Informatics would be a chance to get students familiar with drug information resources offered by the library in a way not offered before. So other schools or colleges may cover library resources in different classes, but the decision was made to really group it all in informatics.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It is in part why Academic Integrity is covered in Informatics. It is not a perfect fit but better than nothing!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0" name="Shape 8220"/>
        <p:cNvGrpSpPr/>
        <p:nvPr/>
      </p:nvGrpSpPr>
      <p:grpSpPr>
        <a:xfrm>
          <a:off x="0" y="0"/>
          <a:ext cx="0" cy="0"/>
          <a:chOff x="0" y="0"/>
          <a:chExt cx="0" cy="0"/>
        </a:xfrm>
      </p:grpSpPr>
      <p:sp>
        <p:nvSpPr>
          <p:cNvPr id="8221" name="Google Shape;8221;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22" name="Google Shape;822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What was also an interesting process was creating the assignments and rubrics. I was challenged a bit by the fact that my assignments needed to be open book, in part because I didn’t want to be just asking people to memorize how many articles in Pubmed, but because I wanted them to be able to use the tools effectively.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At first, i didn’t create rubrics but I quickly learned they were essentials! They took a lot of time to do well, but saved me time during marking. I also realized that if there was any subjectivity in marking the students would push back HARD on any docked marks. So I needed to be very clear about expectations and how those were or were not met. I recognize that marks and rubrics are not for everyone, but I think we can safelty say that marks are VERY important for health sciences students so if you aren’t clear about what is required to meet a certain grade there will be a lot of unhappy students.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This course was already outside the norm as most Pharmacy classes rely on multiple choice exams, so if I was going to be different I needed to justify why.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1" name="Shape 8251"/>
        <p:cNvGrpSpPr/>
        <p:nvPr/>
      </p:nvGrpSpPr>
      <p:grpSpPr>
        <a:xfrm>
          <a:off x="0" y="0"/>
          <a:ext cx="0" cy="0"/>
          <a:chOff x="0" y="0"/>
          <a:chExt cx="0" cy="0"/>
        </a:xfrm>
      </p:grpSpPr>
      <p:sp>
        <p:nvSpPr>
          <p:cNvPr id="8252" name="Google Shape;825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53" name="Google Shape;825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The course began in Sept 2019 and ran until Dec. 2019. Along the way I encountered a number of new things that I had never experienced before. I have been a health sciences librarian for 10+ years at this point and taught probably hundreds of time, but until you teach as an instructor some of these things might be new</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7" name="Shape 8257"/>
        <p:cNvGrpSpPr/>
        <p:nvPr/>
      </p:nvGrpSpPr>
      <p:grpSpPr>
        <a:xfrm>
          <a:off x="0" y="0"/>
          <a:ext cx="0" cy="0"/>
          <a:chOff x="0" y="0"/>
          <a:chExt cx="0" cy="0"/>
        </a:xfrm>
      </p:grpSpPr>
      <p:sp>
        <p:nvSpPr>
          <p:cNvPr id="8258" name="Google Shape;8258;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59" name="Google Shape;825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 wanted to outline three challenges for me for delivery of the course, aside from the signfigiant time investment of course. </a:t>
            </a:r>
            <a:endParaRPr/>
          </a:p>
          <a:p>
            <a:pPr indent="0" lvl="0" marL="0" rtl="0" algn="l">
              <a:lnSpc>
                <a:spcPct val="100000"/>
              </a:lnSpc>
              <a:spcBef>
                <a:spcPts val="0"/>
              </a:spcBef>
              <a:spcAft>
                <a:spcPts val="0"/>
              </a:spcAft>
              <a:buSzPts val="1100"/>
              <a:buNone/>
            </a:pPr>
            <a:r>
              <a:t/>
            </a:r>
            <a:endParaRPr/>
          </a:p>
          <a:p>
            <a:pPr indent="-298450" lvl="0" marL="457200" rtl="0" algn="l">
              <a:lnSpc>
                <a:spcPct val="100000"/>
              </a:lnSpc>
              <a:spcBef>
                <a:spcPts val="0"/>
              </a:spcBef>
              <a:spcAft>
                <a:spcPts val="0"/>
              </a:spcAft>
              <a:buSzPts val="1100"/>
              <a:buAutoNum type="arabicPeriod"/>
            </a:pPr>
            <a:r>
              <a:rPr lang="en"/>
              <a:t>Dealing with honourifics &gt; It is standard practice for all College of Pharmacy instructors to go by Dr. However, I do not have have a doctorate AND I am used to instruction as a librarian where we introduce ourselves by our first name in an attempt to put everyone at ease. It was a good reminder that as I had total control over marks I was not there in the same way I was in the classroom as I was when I was a librarian. There was a difference in the power structure that was shown in part by honorifics. So the students and I struggled with what to call me! Some called me Mrs, which I quickly told them would not be acceptable. While Ms is the easy option, it is hard to know how to write that to close off an email. So I don’t have it sorted other than I should have laid out in the first class to alleviate confusion.</a:t>
            </a:r>
            <a:endParaRPr/>
          </a:p>
          <a:p>
            <a:pPr indent="-298450" lvl="0" marL="457200" rtl="0" algn="l">
              <a:lnSpc>
                <a:spcPct val="100000"/>
              </a:lnSpc>
              <a:spcBef>
                <a:spcPts val="0"/>
              </a:spcBef>
              <a:spcAft>
                <a:spcPts val="0"/>
              </a:spcAft>
              <a:buSzPts val="1100"/>
              <a:buAutoNum type="arabicPeriod"/>
            </a:pPr>
            <a:r>
              <a:rPr lang="en"/>
              <a:t>The second topic was plagiarism - while librarians teach about it A LOT and how to avoid it, actually detecting it and working through the ramifications is a lot different. Breaches in academic integrity are very serious in professional programs as failing a course means falling a semester means failing a year. It basically means the student has a lost an entire year of work. I am so impressed that the Vice DEans took my charge seriously. We worked through all the official offices to resolve the matter and meetings were held with the students and other appropriate parties. I think because it was plagiarism, and not say cheating on an exam, it was easier to handle without very severe repercussions</a:t>
            </a:r>
            <a:endParaRPr/>
          </a:p>
          <a:p>
            <a:pPr indent="-298450" lvl="0" marL="457200" rtl="0" algn="l">
              <a:lnSpc>
                <a:spcPct val="100000"/>
              </a:lnSpc>
              <a:spcBef>
                <a:spcPts val="0"/>
              </a:spcBef>
              <a:spcAft>
                <a:spcPts val="0"/>
              </a:spcAft>
              <a:buSzPts val="1100"/>
              <a:buAutoNum type="arabicPeriod"/>
            </a:pPr>
            <a:r>
              <a:rPr lang="en"/>
              <a:t>And the last one was my first case dealing with an aggressive student. I say this just as a potential warning. Coming in as a non-pharmacist to teach a new class did lead to what I perceived to be a lack of respect from one or two students. While my first thought was that it was because I was a non-pharmacist, the course coordinator, who was a phd in pharmacy, also noted it. I believe the student was aggressive about his marks because we were two women telling him something he didn’t agree with. Further conversations with this student showed he did not believe he had engaged in plagiarism. Studies consistently show that women are marked much more harshly by all students in student evaluations and I believe this was a case where the fact that I was a woman was being held against me, and this student treated me and the course coordinator poorly because of it.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90" name="Shape 8290"/>
        <p:cNvGrpSpPr/>
        <p:nvPr/>
      </p:nvGrpSpPr>
      <p:grpSpPr>
        <a:xfrm>
          <a:off x="0" y="0"/>
          <a:ext cx="0" cy="0"/>
          <a:chOff x="0" y="0"/>
          <a:chExt cx="0" cy="0"/>
        </a:xfrm>
      </p:grpSpPr>
      <p:sp>
        <p:nvSpPr>
          <p:cNvPr id="8291" name="Google Shape;829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92" name="Google Shape;829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And now to talk about the Benefits! Despite the previous slides, this course has been truly beneficial to both my overcall career and to my relationship with my liaison area. As an experience health librarian who was new to the College, this course was the perfect entry into building strong relationships with multiple faculty members, and to be able to clearly demonstrate the value the library and librarian can contribute. </a:t>
            </a:r>
            <a:endParaRPr/>
          </a:p>
          <a:p>
            <a:pPr indent="0" lvl="0" marL="0" rtl="0" algn="l">
              <a:lnSpc>
                <a:spcPct val="100000"/>
              </a:lnSpc>
              <a:spcBef>
                <a:spcPts val="0"/>
              </a:spcBef>
              <a:spcAft>
                <a:spcPts val="0"/>
              </a:spcAft>
              <a:buSzPts val="1100"/>
              <a:buNone/>
            </a:pPr>
            <a:r>
              <a:t/>
            </a:r>
            <a:endParaRPr/>
          </a:p>
          <a:p>
            <a:pPr indent="-298450" lvl="0" marL="457200" rtl="0" algn="l">
              <a:lnSpc>
                <a:spcPct val="100000"/>
              </a:lnSpc>
              <a:spcBef>
                <a:spcPts val="0"/>
              </a:spcBef>
              <a:spcAft>
                <a:spcPts val="0"/>
              </a:spcAft>
              <a:buSzPts val="1100"/>
              <a:buAutoNum type="arabicPeriod"/>
            </a:pPr>
            <a:r>
              <a:rPr lang="en"/>
              <a:t>The development of this course led to 4 additional contact hours, 100% of a 1 CR hour assignments, and being asked to work on a regular basis with summer research students on their projects. Through the connections I made on this course I began work as an instructor in another course related more to critical appraisal and systematic reviews, where I teach for an additional 4 hours, created an assignment worth 25% and participate in their group presentations. </a:t>
            </a:r>
            <a:endParaRPr/>
          </a:p>
          <a:p>
            <a:pPr indent="-298450" lvl="0" marL="457200" rtl="0" algn="l">
              <a:lnSpc>
                <a:spcPct val="100000"/>
              </a:lnSpc>
              <a:spcBef>
                <a:spcPts val="0"/>
              </a:spcBef>
              <a:spcAft>
                <a:spcPts val="0"/>
              </a:spcAft>
              <a:buSzPts val="1100"/>
              <a:buAutoNum type="arabicPeriod"/>
            </a:pPr>
            <a:r>
              <a:rPr lang="en"/>
              <a:t>I regularly contribute to faculty KS projects as a named author, and contribute to College wide exam question banks</a:t>
            </a:r>
            <a:endParaRPr/>
          </a:p>
          <a:p>
            <a:pPr indent="-298450" lvl="0" marL="457200" rtl="0" algn="l">
              <a:lnSpc>
                <a:spcPct val="100000"/>
              </a:lnSpc>
              <a:spcBef>
                <a:spcPts val="0"/>
              </a:spcBef>
              <a:spcAft>
                <a:spcPts val="0"/>
              </a:spcAft>
              <a:buSzPts val="1100"/>
              <a:buAutoNum type="arabicPeriod"/>
            </a:pPr>
            <a:r>
              <a:rPr lang="en"/>
              <a:t>And also it has been invaluable as I have said to build relationships with all levels of the College. The Dean and Vice Deans regularly reach out to me for assistance with other projects and I am asked to work on different committees and task forces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3" name="Shape 8333"/>
        <p:cNvGrpSpPr/>
        <p:nvPr/>
      </p:nvGrpSpPr>
      <p:grpSpPr>
        <a:xfrm>
          <a:off x="0" y="0"/>
          <a:ext cx="0" cy="0"/>
          <a:chOff x="0" y="0"/>
          <a:chExt cx="0" cy="0"/>
        </a:xfrm>
      </p:grpSpPr>
      <p:sp>
        <p:nvSpPr>
          <p:cNvPr id="8334" name="Google Shape;833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35" name="Google Shape;833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9" name="Shape 8339"/>
        <p:cNvGrpSpPr/>
        <p:nvPr/>
      </p:nvGrpSpPr>
      <p:grpSpPr>
        <a:xfrm>
          <a:off x="0" y="0"/>
          <a:ext cx="0" cy="0"/>
          <a:chOff x="0" y="0"/>
          <a:chExt cx="0" cy="0"/>
        </a:xfrm>
      </p:grpSpPr>
      <p:sp>
        <p:nvSpPr>
          <p:cNvPr id="8340" name="Google Shape;834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41" name="Google Shape;834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So evaluation and assessment of this course is ongoing and comes in different ways. In terms of students, in addition to being able to track their progress through the assignments which allowed me to see which content was being understood and which needed more work on my behalf, I made note of that constantly and used it to adjust within the course itself through emails to the students and when updating the course for 2021. I also received formal SEEQs which were overwhelmingly positive. I think what helped is that the students could directly use the knowledge they were learning right in the assignments and in their skills labs and placements.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terms of faculty assessment I spoke with the coordinator after for feedback, and have also been in touch with the dean and associate dean. I took it as the highest form of praise that the course was offered again in Jan 2021 and I was asked to teach!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76" name="Shape 8376"/>
        <p:cNvGrpSpPr/>
        <p:nvPr/>
      </p:nvGrpSpPr>
      <p:grpSpPr>
        <a:xfrm>
          <a:off x="0" y="0"/>
          <a:ext cx="0" cy="0"/>
          <a:chOff x="0" y="0"/>
          <a:chExt cx="0" cy="0"/>
        </a:xfrm>
      </p:grpSpPr>
      <p:sp>
        <p:nvSpPr>
          <p:cNvPr id="8377" name="Google Shape;8377;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78" name="Google Shape;837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Going forward, these are the next steps. The first is partly completed. I taught the class again Jan 2021. </a:t>
            </a:r>
            <a:endParaRPr/>
          </a:p>
          <a:p>
            <a:pPr indent="0" lvl="0" marL="0" rtl="0" algn="l">
              <a:lnSpc>
                <a:spcPct val="100000"/>
              </a:lnSpc>
              <a:spcBef>
                <a:spcPts val="0"/>
              </a:spcBef>
              <a:spcAft>
                <a:spcPts val="0"/>
              </a:spcAft>
              <a:buSzPts val="1100"/>
              <a:buNone/>
            </a:pPr>
            <a:r>
              <a:rPr lang="en"/>
              <a:t>I also plan to apply for ethics and conduct a research study involving pre and post tests to gauge student comfort and knowledge of the library related skills, particularly related to drug information resources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So in conclusion, while being asked to do this course was a huge time investment it has been incredibly beneficial and rewarding. In has strengthened my relationships with the whole faculty and students, led to multiple other projects, and increased my comfort in a wider variety of instructional areas - such as rubrics, assignments, evaluations, student interactions, and more. Taking a larger role like this is not always possible for all health liaisons but if there is a chance I would urge everyone to seize it as a fantastic opportunity to further develop skills and increase the role of the library within professional health sciences curriculum.</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9" name="Shape 8389"/>
        <p:cNvGrpSpPr/>
        <p:nvPr/>
      </p:nvGrpSpPr>
      <p:grpSpPr>
        <a:xfrm>
          <a:off x="0" y="0"/>
          <a:ext cx="0" cy="0"/>
          <a:chOff x="0" y="0"/>
          <a:chExt cx="0" cy="0"/>
        </a:xfrm>
      </p:grpSpPr>
      <p:sp>
        <p:nvSpPr>
          <p:cNvPr id="8390" name="Google Shape;8390;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91" name="Google Shape;839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5" name="Shape 8395"/>
        <p:cNvGrpSpPr/>
        <p:nvPr/>
      </p:nvGrpSpPr>
      <p:grpSpPr>
        <a:xfrm>
          <a:off x="0" y="0"/>
          <a:ext cx="0" cy="0"/>
          <a:chOff x="0" y="0"/>
          <a:chExt cx="0" cy="0"/>
        </a:xfrm>
      </p:grpSpPr>
      <p:sp>
        <p:nvSpPr>
          <p:cNvPr id="8396" name="Google Shape;839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97" name="Google Shape;839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8" name="Shape 8048"/>
        <p:cNvGrpSpPr/>
        <p:nvPr/>
      </p:nvGrpSpPr>
      <p:grpSpPr>
        <a:xfrm>
          <a:off x="0" y="0"/>
          <a:ext cx="0" cy="0"/>
          <a:chOff x="0" y="0"/>
          <a:chExt cx="0" cy="0"/>
        </a:xfrm>
      </p:grpSpPr>
      <p:sp>
        <p:nvSpPr>
          <p:cNvPr id="8049" name="Google Shape;8049;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50" name="Google Shape;805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TEXT: In the presentation today I will cover four main areas</a:t>
            </a:r>
            <a:endParaRPr/>
          </a:p>
          <a:p>
            <a:pPr indent="-298450" lvl="0" marL="457200" rtl="0" algn="l">
              <a:lnSpc>
                <a:spcPct val="100000"/>
              </a:lnSpc>
              <a:spcBef>
                <a:spcPts val="0"/>
              </a:spcBef>
              <a:spcAft>
                <a:spcPts val="0"/>
              </a:spcAft>
              <a:buSzPts val="1100"/>
              <a:buAutoNum type="arabicParenR"/>
            </a:pPr>
            <a:r>
              <a:rPr lang="en"/>
              <a:t>How this course came about and why I ended up taking such a large role</a:t>
            </a:r>
            <a:endParaRPr/>
          </a:p>
          <a:p>
            <a:pPr indent="-298450" lvl="0" marL="457200" rtl="0" algn="l">
              <a:lnSpc>
                <a:spcPct val="100000"/>
              </a:lnSpc>
              <a:spcBef>
                <a:spcPts val="0"/>
              </a:spcBef>
              <a:spcAft>
                <a:spcPts val="0"/>
              </a:spcAft>
              <a:buSzPts val="1100"/>
              <a:buAutoNum type="arabicParenR"/>
            </a:pPr>
            <a:r>
              <a:rPr lang="en"/>
              <a:t>How I went about creating a course essentially from scratch</a:t>
            </a:r>
            <a:endParaRPr/>
          </a:p>
          <a:p>
            <a:pPr indent="-298450" lvl="0" marL="457200" rtl="0" algn="l">
              <a:lnSpc>
                <a:spcPct val="100000"/>
              </a:lnSpc>
              <a:spcBef>
                <a:spcPts val="0"/>
              </a:spcBef>
              <a:spcAft>
                <a:spcPts val="0"/>
              </a:spcAft>
              <a:buSzPts val="1100"/>
              <a:buAutoNum type="arabicParenR"/>
            </a:pPr>
            <a:r>
              <a:rPr lang="en"/>
              <a:t>What the actual course looked like, including student interactions, issues around grading and academic integrity </a:t>
            </a:r>
            <a:endParaRPr/>
          </a:p>
          <a:p>
            <a:pPr indent="-298450" lvl="0" marL="457200" rtl="0" algn="l">
              <a:lnSpc>
                <a:spcPct val="100000"/>
              </a:lnSpc>
              <a:spcBef>
                <a:spcPts val="0"/>
              </a:spcBef>
              <a:spcAft>
                <a:spcPts val="0"/>
              </a:spcAft>
              <a:buSzPts val="1100"/>
              <a:buAutoNum type="arabicParenR"/>
            </a:pPr>
            <a:r>
              <a:rPr lang="en"/>
              <a:t>What was the feedback from the students and faculty, how the second round of the course was handled, and what are next steps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3" name="Shape 8403"/>
        <p:cNvGrpSpPr/>
        <p:nvPr/>
      </p:nvGrpSpPr>
      <p:grpSpPr>
        <a:xfrm>
          <a:off x="0" y="0"/>
          <a:ext cx="0" cy="0"/>
          <a:chOff x="0" y="0"/>
          <a:chExt cx="0" cy="0"/>
        </a:xfrm>
      </p:grpSpPr>
      <p:sp>
        <p:nvSpPr>
          <p:cNvPr id="8404" name="Google Shape;8404;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05" name="Google Shape;840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5" name="Shape 8065"/>
        <p:cNvGrpSpPr/>
        <p:nvPr/>
      </p:nvGrpSpPr>
      <p:grpSpPr>
        <a:xfrm>
          <a:off x="0" y="0"/>
          <a:ext cx="0" cy="0"/>
          <a:chOff x="0" y="0"/>
          <a:chExt cx="0" cy="0"/>
        </a:xfrm>
      </p:grpSpPr>
      <p:sp>
        <p:nvSpPr>
          <p:cNvPr id="8066" name="Google Shape;8066;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67" name="Google Shape;806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TEXT: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De to the changing nature and expanding role of the pharmacist in patient care, it was decided in 2010 that the current 4-year Bachelor of Science degree could not accommodate the proposed depth and breadth to curriculum that was needed. It was resolved that the current baccalaureate program would be replaced with a comprehensive doctor of pharmacy curricula instead to act as the first professional degree program for practice in Canada. All pharmacy programs in Canada needed to have their PharmD curriculum in place by 2020. At the University of Manitoba, located in Winnipeg, Manitoba Canada, the PharmD program would start in September 2019.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anticipation of the launch of the PharmD program in Fall 2019, a brand-new course on Pharmacy Informatics was added as a required course that would be offered in the first year of the PharmD program. This course was designed to get students comfortable and familiar with how to use information and communication technologies responsibly and effectively in the provision of patient care.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The faculty realized early on in the process that the Library should play a role in this course, and reached out to me as the health sciences librarian and liaison to the College of Pharmacy.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7" name="Shape 8087"/>
        <p:cNvGrpSpPr/>
        <p:nvPr/>
      </p:nvGrpSpPr>
      <p:grpSpPr>
        <a:xfrm>
          <a:off x="0" y="0"/>
          <a:ext cx="0" cy="0"/>
          <a:chOff x="0" y="0"/>
          <a:chExt cx="0" cy="0"/>
        </a:xfrm>
      </p:grpSpPr>
      <p:sp>
        <p:nvSpPr>
          <p:cNvPr id="8088" name="Google Shape;8088;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89" name="Google Shape;808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To provide some context, </a:t>
            </a:r>
            <a:r>
              <a:rPr lang="en">
                <a:solidFill>
                  <a:schemeClr val="dk1"/>
                </a:solidFill>
              </a:rPr>
              <a:t>I was not the liaison for Pharmacy when the initial PharmD curriculum was designed, and submitted to Senate for approval. I became the liaison in Feb. 2018. </a:t>
            </a:r>
            <a:r>
              <a:rPr lang="en"/>
              <a:t> In the 4-year BSc program, there were about 2 hours of library instruction through the whole program - with no associated assignments. So when new PharmD program details began to be rolled out, I was hopeful that the Library would play a larger role.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 was first contacted in November 2018 by the Associate Dean for Academics to help with the course. Initially the course was going to be coordinated by a different staff member but I was being asked to contribute several lectures related to drug information resources.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From Jan to June 2019 I was on a sabbatical so my contributions were a bit limited. I did attend some planning meetings but had a lot of other research work to focus on. But it came up at this point that the faculty member who was supposed to coordinate the program was actually leaving the College and they weren’t able to hire someone new until September 2019. So at this point I was asked to take a larger role, and effectively took over designing the syllabus and mappin all learning outcomes to professional competencies, as that needed to be submitted quite early.</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Once July 2019 came about it was when the heavy lifting for the actual lectures began. I was still relatively new to Pharmacy so not only was it a crash course in curricular design but also the subfield of Pharmacy Informatics!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Sept 2019 the course began with 55 students. At this point the course coordinator had been hired but as I had already designed everything i still played the major role - delivering 6 out of 11 lectures and marking the large majority of all assignments.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1" name="Shape 8121"/>
        <p:cNvGrpSpPr/>
        <p:nvPr/>
      </p:nvGrpSpPr>
      <p:grpSpPr>
        <a:xfrm>
          <a:off x="0" y="0"/>
          <a:ext cx="0" cy="0"/>
          <a:chOff x="0" y="0"/>
          <a:chExt cx="0" cy="0"/>
        </a:xfrm>
      </p:grpSpPr>
      <p:sp>
        <p:nvSpPr>
          <p:cNvPr id="8122" name="Google Shape;812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23" name="Google Shape;812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So how does one go about creating a brand new course in a field they aren’t that familiar with? Well here are the steps I took.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7" name="Shape 8127"/>
        <p:cNvGrpSpPr/>
        <p:nvPr/>
      </p:nvGrpSpPr>
      <p:grpSpPr>
        <a:xfrm>
          <a:off x="0" y="0"/>
          <a:ext cx="0" cy="0"/>
          <a:chOff x="0" y="0"/>
          <a:chExt cx="0" cy="0"/>
        </a:xfrm>
      </p:grpSpPr>
      <p:sp>
        <p:nvSpPr>
          <p:cNvPr id="8128" name="Google Shape;8128;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29" name="Google Shape;812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 focused on working through things a section at a time and using clearly defined timelines for each section with appropriate deadlines highlighted.</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The first deadline was the syllabus, which needed to be submitted in June for approval. Creating a syllabus required outlining the purpose of the course, the course objectives, any assumed background that the students might need, details on the assessment process (title of the assignments and how much they would be worth), and a course schedule with topics and instructors assigned to date. Once the syllabus was designed everything would flow from there. As many librarians are used to teaching one-shots, or maybe several connected parts of a session this was both a challenge and a benefit. I had free rein over the whole course in a way, and really got to think outside the box - I highly recommend it!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In order to design the syllabus these are a few of the tools I used. </a:t>
            </a:r>
            <a:endParaRPr/>
          </a:p>
          <a:p>
            <a:pPr indent="-298450" lvl="0" marL="457200" rtl="0" algn="l">
              <a:lnSpc>
                <a:spcPct val="100000"/>
              </a:lnSpc>
              <a:spcBef>
                <a:spcPts val="0"/>
              </a:spcBef>
              <a:spcAft>
                <a:spcPts val="0"/>
              </a:spcAft>
              <a:buSzPts val="1100"/>
              <a:buAutoNum type="arabicPeriod"/>
            </a:pPr>
            <a:r>
              <a:rPr lang="en"/>
              <a:t>Journal literature: I consumed the literature from the US, where the PharmD program has been around a lot longer. However, a lot of the items identified as being key were either outdated (e.g., essential items in Informatics in 2009 are quite different from 2019!), were not applicable to a Canadian context, or we did not yet have the inhouse expertise (Automation for Safety in Medication Distribution). </a:t>
            </a:r>
            <a:endParaRPr/>
          </a:p>
          <a:p>
            <a:pPr indent="-298450" lvl="0" marL="457200" rtl="0" algn="l">
              <a:lnSpc>
                <a:spcPct val="100000"/>
              </a:lnSpc>
              <a:spcBef>
                <a:spcPts val="0"/>
              </a:spcBef>
              <a:spcAft>
                <a:spcPts val="0"/>
              </a:spcAft>
              <a:buSzPts val="1100"/>
              <a:buAutoNum type="arabicPeriod"/>
            </a:pPr>
            <a:r>
              <a:rPr lang="en"/>
              <a:t>I drew heavily on professional competencies as outlined by the The Association of Faculties of Pharmacy of Canada and The National Association of Pharmacy Regulatory Authorities (NAPRA). Once I had a basic understanding of what should be covered in an informatics course I could go thru and see which competencies were most appropriate to address in the course and where</a:t>
            </a:r>
            <a:endParaRPr/>
          </a:p>
          <a:p>
            <a:pPr indent="-298450" lvl="0" marL="457200" rtl="0" algn="l">
              <a:lnSpc>
                <a:spcPct val="100000"/>
              </a:lnSpc>
              <a:spcBef>
                <a:spcPts val="0"/>
              </a:spcBef>
              <a:spcAft>
                <a:spcPts val="0"/>
              </a:spcAft>
              <a:buSzPts val="1100"/>
              <a:buAutoNum type="arabicPeriod"/>
            </a:pPr>
            <a:r>
              <a:rPr lang="en"/>
              <a:t>Relying on a network of peers - I can’t stress this enough. Through my own colleagues and other schools I was able to see the syllabi from other informatics institutions across Canada. This was very helpful; it was not tha tI had to follow them exactly but it provided food for thought on what could be covered</a:t>
            </a:r>
            <a:endParaRPr/>
          </a:p>
          <a:p>
            <a:pPr indent="-298450" lvl="0" marL="457200" rtl="0" algn="l">
              <a:lnSpc>
                <a:spcPct val="100000"/>
              </a:lnSpc>
              <a:spcBef>
                <a:spcPts val="0"/>
              </a:spcBef>
              <a:spcAft>
                <a:spcPts val="0"/>
              </a:spcAft>
              <a:buSzPts val="1100"/>
              <a:buAutoNum type="arabicPeriod"/>
            </a:pPr>
            <a:r>
              <a:rPr lang="en"/>
              <a:t>Through 2019 I attended stream meetings with other coordinators for the first year. I could talk directly with them about what content would be important to cover that was not currently being covered. I had first hand experience with knowing what library content wasn’t covered and now got insight into other topics as well</a:t>
            </a:r>
            <a:endParaRPr/>
          </a:p>
          <a:p>
            <a:pPr indent="-298450" lvl="0" marL="457200" rtl="0" algn="l">
              <a:lnSpc>
                <a:spcPct val="100000"/>
              </a:lnSpc>
              <a:spcBef>
                <a:spcPts val="0"/>
              </a:spcBef>
              <a:spcAft>
                <a:spcPts val="0"/>
              </a:spcAft>
              <a:buSzPts val="1100"/>
              <a:buAutoNum type="arabicPeriod"/>
            </a:pPr>
            <a:r>
              <a:rPr lang="en"/>
              <a:t>I also relied heavily on a series of online modules created by the AFPC on Pharmacy Informatics. These online modules acted as supplements for what would be covered in class and took the place of additional reading. They were also able to address the topics we didn’t have time for in class. Students would be required to complete the modules and hand in certificates showing completion</a:t>
            </a:r>
            <a:endParaRPr/>
          </a:p>
          <a:p>
            <a:pPr indent="-298450" lvl="0" marL="457200" rtl="0" algn="l">
              <a:lnSpc>
                <a:spcPct val="100000"/>
              </a:lnSpc>
              <a:spcBef>
                <a:spcPts val="0"/>
              </a:spcBef>
              <a:spcAft>
                <a:spcPts val="0"/>
              </a:spcAft>
              <a:buSzPts val="1100"/>
              <a:buAutoNum type="arabicPeriod"/>
            </a:pPr>
            <a:r>
              <a:rPr lang="en"/>
              <a:t>I also sent an email to all Pharmacy faculty asking them them for ideas about what should be covered in the class and what areas applicable to informatics they felt students were currently lacking in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39" name="Shape 8139"/>
        <p:cNvGrpSpPr/>
        <p:nvPr/>
      </p:nvGrpSpPr>
      <p:grpSpPr>
        <a:xfrm>
          <a:off x="0" y="0"/>
          <a:ext cx="0" cy="0"/>
          <a:chOff x="0" y="0"/>
          <a:chExt cx="0" cy="0"/>
        </a:xfrm>
      </p:grpSpPr>
      <p:sp>
        <p:nvSpPr>
          <p:cNvPr id="8140" name="Google Shape;814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41" name="Google Shape;814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To help others who might be interested in seeing a syllabus the one I designed is available at the link listed here: </a:t>
            </a:r>
            <a:r>
              <a:rPr lang="en" sz="1600">
                <a:solidFill>
                  <a:schemeClr val="dk1"/>
                </a:solidFill>
                <a:latin typeface="DM Sans"/>
                <a:ea typeface="DM Sans"/>
                <a:cs typeface="DM Sans"/>
                <a:sym typeface="DM Sans"/>
              </a:rPr>
              <a:t>shorturl.at/jmtFH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1" name="Shape 8181"/>
        <p:cNvGrpSpPr/>
        <p:nvPr/>
      </p:nvGrpSpPr>
      <p:grpSpPr>
        <a:xfrm>
          <a:off x="0" y="0"/>
          <a:ext cx="0" cy="0"/>
          <a:chOff x="0" y="0"/>
          <a:chExt cx="0" cy="0"/>
        </a:xfrm>
      </p:grpSpPr>
      <p:sp>
        <p:nvSpPr>
          <p:cNvPr id="8182" name="Google Shape;818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83" name="Google Shape;818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table shows the process I went through to map personal course objectives to individual competencies and learning levels. This was important as it allowed me to justify every bit of content that went into the course and allowed me to think about the depth it would be covered (e.g, a performance level of novice requires less lecture or time than Competent).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8" name="Shape 8188"/>
        <p:cNvGrpSpPr/>
        <p:nvPr/>
      </p:nvGrpSpPr>
      <p:grpSpPr>
        <a:xfrm>
          <a:off x="0" y="0"/>
          <a:ext cx="0" cy="0"/>
          <a:chOff x="0" y="0"/>
          <a:chExt cx="0" cy="0"/>
        </a:xfrm>
      </p:grpSpPr>
      <p:sp>
        <p:nvSpPr>
          <p:cNvPr id="8189" name="Google Shape;818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90" name="Google Shape;819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Due to holidays, 13 in-person hours were reduced to 11. Of those 11 lectures I was responsible for delivering 6 of them and designing these 1 hour classes begin in earnest in August 2019.</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 For these individual lectures, in many ways I used the approach of planning a single lecture in that I knew what individual learning objectives I wanted to achieve, while at the same time having an understanding of how it fit into the broader course design and how students would use the content to complete the assignments. For all the sessions I did my best to use a constructivist approach - employing active learning strategies and collaborative learning as much as possible and minimizing long didactic sessions.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lt1"/>
            </a:gs>
            <a:gs pos="100000">
              <a:srgbClr val="EBF2F9"/>
            </a:gs>
          </a:gsLst>
          <a:lin ang="10801400" scaled="0"/>
        </a:gradFill>
      </p:bgPr>
    </p:bg>
    <p:spTree>
      <p:nvGrpSpPr>
        <p:cNvPr id="8" name="Shape 8"/>
        <p:cNvGrpSpPr/>
        <p:nvPr/>
      </p:nvGrpSpPr>
      <p:grpSpPr>
        <a:xfrm>
          <a:off x="0" y="0"/>
          <a:ext cx="0" cy="0"/>
          <a:chOff x="0" y="0"/>
          <a:chExt cx="0" cy="0"/>
        </a:xfrm>
      </p:grpSpPr>
      <p:grpSp>
        <p:nvGrpSpPr>
          <p:cNvPr id="9" name="Google Shape;9;p22"/>
          <p:cNvGrpSpPr/>
          <p:nvPr/>
        </p:nvGrpSpPr>
        <p:grpSpPr>
          <a:xfrm>
            <a:off x="-110774" y="254"/>
            <a:ext cx="9366512" cy="5143614"/>
            <a:chOff x="4421100" y="4511375"/>
            <a:chExt cx="5257950" cy="2887400"/>
          </a:xfrm>
        </p:grpSpPr>
        <p:sp>
          <p:nvSpPr>
            <p:cNvPr id="10" name="Google Shape;10;p22"/>
            <p:cNvSpPr/>
            <p:nvPr/>
          </p:nvSpPr>
          <p:spPr>
            <a:xfrm>
              <a:off x="4696475" y="6929850"/>
              <a:ext cx="137700" cy="225750"/>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22"/>
            <p:cNvSpPr/>
            <p:nvPr/>
          </p:nvSpPr>
          <p:spPr>
            <a:xfrm>
              <a:off x="4798025" y="7125675"/>
              <a:ext cx="60975" cy="53375"/>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2"/>
            <p:cNvSpPr/>
            <p:nvPr/>
          </p:nvSpPr>
          <p:spPr>
            <a:xfrm>
              <a:off x="4448175" y="69264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22"/>
            <p:cNvSpPr/>
            <p:nvPr/>
          </p:nvSpPr>
          <p:spPr>
            <a:xfrm>
              <a:off x="4675025" y="6906150"/>
              <a:ext cx="53075" cy="53075"/>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2"/>
            <p:cNvSpPr/>
            <p:nvPr/>
          </p:nvSpPr>
          <p:spPr>
            <a:xfrm>
              <a:off x="5077925" y="7149925"/>
              <a:ext cx="136575" cy="225725"/>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2"/>
            <p:cNvSpPr/>
            <p:nvPr/>
          </p:nvSpPr>
          <p:spPr>
            <a:xfrm>
              <a:off x="5179475" y="7345750"/>
              <a:ext cx="60975" cy="53025"/>
            </a:xfrm>
            <a:custGeom>
              <a:rect b="b" l="l" r="r" t="t"/>
              <a:pathLst>
                <a:path extrusionOk="0" h="2121" w="2439">
                  <a:moveTo>
                    <a:pt x="1223" y="0"/>
                  </a:moveTo>
                  <a:cubicBezTo>
                    <a:pt x="1036" y="0"/>
                    <a:pt x="846" y="50"/>
                    <a:pt x="678" y="158"/>
                  </a:cubicBezTo>
                  <a:cubicBezTo>
                    <a:pt x="182" y="429"/>
                    <a:pt x="1" y="1106"/>
                    <a:pt x="272" y="1602"/>
                  </a:cubicBezTo>
                  <a:cubicBezTo>
                    <a:pt x="481" y="1930"/>
                    <a:pt x="828" y="2121"/>
                    <a:pt x="1182" y="2121"/>
                  </a:cubicBezTo>
                  <a:cubicBezTo>
                    <a:pt x="1364" y="2121"/>
                    <a:pt x="1548" y="2070"/>
                    <a:pt x="1716" y="1963"/>
                  </a:cubicBezTo>
                  <a:cubicBezTo>
                    <a:pt x="2258" y="1692"/>
                    <a:pt x="2439" y="1060"/>
                    <a:pt x="2123" y="519"/>
                  </a:cubicBezTo>
                  <a:cubicBezTo>
                    <a:pt x="1944" y="191"/>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2"/>
            <p:cNvSpPr/>
            <p:nvPr/>
          </p:nvSpPr>
          <p:spPr>
            <a:xfrm>
              <a:off x="4828500" y="7146550"/>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2"/>
            <p:cNvSpPr/>
            <p:nvPr/>
          </p:nvSpPr>
          <p:spPr>
            <a:xfrm>
              <a:off x="5056475" y="7126225"/>
              <a:ext cx="53075" cy="53075"/>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2"/>
            <p:cNvSpPr/>
            <p:nvPr/>
          </p:nvSpPr>
          <p:spPr>
            <a:xfrm>
              <a:off x="5458250" y="6929850"/>
              <a:ext cx="137700" cy="225750"/>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2"/>
            <p:cNvSpPr/>
            <p:nvPr/>
          </p:nvSpPr>
          <p:spPr>
            <a:xfrm>
              <a:off x="5559800" y="7125675"/>
              <a:ext cx="60975" cy="53375"/>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2"/>
            <p:cNvSpPr/>
            <p:nvPr/>
          </p:nvSpPr>
          <p:spPr>
            <a:xfrm>
              <a:off x="5077925" y="7149925"/>
              <a:ext cx="136575" cy="225725"/>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2"/>
            <p:cNvSpPr/>
            <p:nvPr/>
          </p:nvSpPr>
          <p:spPr>
            <a:xfrm>
              <a:off x="5051950" y="7125675"/>
              <a:ext cx="60975" cy="53375"/>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2"/>
            <p:cNvSpPr/>
            <p:nvPr/>
          </p:nvSpPr>
          <p:spPr>
            <a:xfrm>
              <a:off x="5077925" y="6929850"/>
              <a:ext cx="136575" cy="225750"/>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22"/>
            <p:cNvSpPr/>
            <p:nvPr/>
          </p:nvSpPr>
          <p:spPr>
            <a:xfrm>
              <a:off x="5179475" y="6906400"/>
              <a:ext cx="60975" cy="53325"/>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22"/>
            <p:cNvSpPr/>
            <p:nvPr/>
          </p:nvSpPr>
          <p:spPr>
            <a:xfrm>
              <a:off x="5209950" y="69264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22"/>
            <p:cNvSpPr/>
            <p:nvPr/>
          </p:nvSpPr>
          <p:spPr>
            <a:xfrm>
              <a:off x="5436800" y="6906150"/>
              <a:ext cx="53075" cy="53075"/>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2"/>
            <p:cNvSpPr/>
            <p:nvPr/>
          </p:nvSpPr>
          <p:spPr>
            <a:xfrm>
              <a:off x="4696475" y="6489725"/>
              <a:ext cx="137700" cy="225725"/>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2"/>
            <p:cNvSpPr/>
            <p:nvPr/>
          </p:nvSpPr>
          <p:spPr>
            <a:xfrm>
              <a:off x="4798025" y="6686325"/>
              <a:ext cx="60975" cy="53325"/>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2"/>
            <p:cNvSpPr/>
            <p:nvPr/>
          </p:nvSpPr>
          <p:spPr>
            <a:xfrm>
              <a:off x="4696475" y="6709800"/>
              <a:ext cx="137700" cy="225725"/>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2"/>
            <p:cNvSpPr/>
            <p:nvPr/>
          </p:nvSpPr>
          <p:spPr>
            <a:xfrm>
              <a:off x="4671625" y="6906400"/>
              <a:ext cx="60975" cy="53325"/>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22"/>
            <p:cNvSpPr/>
            <p:nvPr/>
          </p:nvSpPr>
          <p:spPr>
            <a:xfrm>
              <a:off x="4448175" y="69264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22"/>
            <p:cNvSpPr/>
            <p:nvPr/>
          </p:nvSpPr>
          <p:spPr>
            <a:xfrm>
              <a:off x="4421100" y="6906150"/>
              <a:ext cx="53075" cy="53075"/>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22"/>
            <p:cNvSpPr/>
            <p:nvPr/>
          </p:nvSpPr>
          <p:spPr>
            <a:xfrm>
              <a:off x="5077925" y="6709800"/>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22"/>
            <p:cNvSpPr/>
            <p:nvPr/>
          </p:nvSpPr>
          <p:spPr>
            <a:xfrm>
              <a:off x="5179475" y="6906150"/>
              <a:ext cx="60975" cy="53575"/>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22"/>
            <p:cNvSpPr/>
            <p:nvPr/>
          </p:nvSpPr>
          <p:spPr>
            <a:xfrm>
              <a:off x="5077925" y="6929850"/>
              <a:ext cx="136575" cy="225750"/>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2"/>
            <p:cNvSpPr/>
            <p:nvPr/>
          </p:nvSpPr>
          <p:spPr>
            <a:xfrm>
              <a:off x="5051950" y="7126225"/>
              <a:ext cx="60975" cy="53075"/>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2"/>
            <p:cNvSpPr/>
            <p:nvPr/>
          </p:nvSpPr>
          <p:spPr>
            <a:xfrm>
              <a:off x="4828500" y="7146550"/>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2"/>
            <p:cNvSpPr/>
            <p:nvPr/>
          </p:nvSpPr>
          <p:spPr>
            <a:xfrm>
              <a:off x="4802550" y="7126225"/>
              <a:ext cx="53075" cy="53075"/>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22"/>
            <p:cNvSpPr/>
            <p:nvPr/>
          </p:nvSpPr>
          <p:spPr>
            <a:xfrm>
              <a:off x="4696475" y="6929850"/>
              <a:ext cx="137700" cy="225750"/>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22"/>
            <p:cNvSpPr/>
            <p:nvPr/>
          </p:nvSpPr>
          <p:spPr>
            <a:xfrm>
              <a:off x="4671625" y="6906150"/>
              <a:ext cx="60975" cy="53075"/>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22"/>
            <p:cNvSpPr/>
            <p:nvPr/>
          </p:nvSpPr>
          <p:spPr>
            <a:xfrm>
              <a:off x="4696475" y="6709800"/>
              <a:ext cx="137700" cy="225725"/>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22"/>
            <p:cNvSpPr/>
            <p:nvPr/>
          </p:nvSpPr>
          <p:spPr>
            <a:xfrm>
              <a:off x="4798025" y="6686325"/>
              <a:ext cx="60975" cy="53375"/>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22"/>
            <p:cNvSpPr/>
            <p:nvPr/>
          </p:nvSpPr>
          <p:spPr>
            <a:xfrm>
              <a:off x="4828500"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2"/>
            <p:cNvSpPr/>
            <p:nvPr/>
          </p:nvSpPr>
          <p:spPr>
            <a:xfrm>
              <a:off x="5056475" y="6686100"/>
              <a:ext cx="53075" cy="53050"/>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22"/>
            <p:cNvSpPr/>
            <p:nvPr/>
          </p:nvSpPr>
          <p:spPr>
            <a:xfrm>
              <a:off x="5458250" y="6489725"/>
              <a:ext cx="137700" cy="225725"/>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22"/>
            <p:cNvSpPr/>
            <p:nvPr/>
          </p:nvSpPr>
          <p:spPr>
            <a:xfrm>
              <a:off x="5559800" y="6686325"/>
              <a:ext cx="60975" cy="53325"/>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22"/>
            <p:cNvSpPr/>
            <p:nvPr/>
          </p:nvSpPr>
          <p:spPr>
            <a:xfrm>
              <a:off x="5458250" y="670980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22"/>
            <p:cNvSpPr/>
            <p:nvPr/>
          </p:nvSpPr>
          <p:spPr>
            <a:xfrm>
              <a:off x="5433400" y="6906400"/>
              <a:ext cx="59850" cy="53325"/>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22"/>
            <p:cNvSpPr/>
            <p:nvPr/>
          </p:nvSpPr>
          <p:spPr>
            <a:xfrm>
              <a:off x="5209950" y="69264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22"/>
            <p:cNvSpPr/>
            <p:nvPr/>
          </p:nvSpPr>
          <p:spPr>
            <a:xfrm>
              <a:off x="5182875" y="6906150"/>
              <a:ext cx="53075" cy="53075"/>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22"/>
            <p:cNvSpPr/>
            <p:nvPr/>
          </p:nvSpPr>
          <p:spPr>
            <a:xfrm>
              <a:off x="5077925" y="6709800"/>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22"/>
            <p:cNvSpPr/>
            <p:nvPr/>
          </p:nvSpPr>
          <p:spPr>
            <a:xfrm>
              <a:off x="5051950" y="6686325"/>
              <a:ext cx="60975" cy="53325"/>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22"/>
            <p:cNvSpPr/>
            <p:nvPr/>
          </p:nvSpPr>
          <p:spPr>
            <a:xfrm>
              <a:off x="5077925" y="6489725"/>
              <a:ext cx="136575" cy="225725"/>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22"/>
            <p:cNvSpPr/>
            <p:nvPr/>
          </p:nvSpPr>
          <p:spPr>
            <a:xfrm>
              <a:off x="5179475" y="6466600"/>
              <a:ext cx="60975" cy="53375"/>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22"/>
            <p:cNvSpPr/>
            <p:nvPr/>
          </p:nvSpPr>
          <p:spPr>
            <a:xfrm>
              <a:off x="520995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22"/>
            <p:cNvSpPr/>
            <p:nvPr/>
          </p:nvSpPr>
          <p:spPr>
            <a:xfrm>
              <a:off x="5436800" y="6466025"/>
              <a:ext cx="53075" cy="54200"/>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2"/>
            <p:cNvSpPr/>
            <p:nvPr/>
          </p:nvSpPr>
          <p:spPr>
            <a:xfrm>
              <a:off x="5838575" y="6709800"/>
              <a:ext cx="137700" cy="225725"/>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22"/>
            <p:cNvSpPr/>
            <p:nvPr/>
          </p:nvSpPr>
          <p:spPr>
            <a:xfrm>
              <a:off x="5940125" y="6906150"/>
              <a:ext cx="60975" cy="53575"/>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22"/>
            <p:cNvSpPr/>
            <p:nvPr/>
          </p:nvSpPr>
          <p:spPr>
            <a:xfrm>
              <a:off x="5458250" y="6929850"/>
              <a:ext cx="137700" cy="225750"/>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22"/>
            <p:cNvSpPr/>
            <p:nvPr/>
          </p:nvSpPr>
          <p:spPr>
            <a:xfrm>
              <a:off x="5433400" y="6906150"/>
              <a:ext cx="59850" cy="53075"/>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22"/>
            <p:cNvSpPr/>
            <p:nvPr/>
          </p:nvSpPr>
          <p:spPr>
            <a:xfrm>
              <a:off x="5458250" y="670980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22"/>
            <p:cNvSpPr/>
            <p:nvPr/>
          </p:nvSpPr>
          <p:spPr>
            <a:xfrm>
              <a:off x="5559800" y="6686675"/>
              <a:ext cx="60975" cy="53025"/>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22"/>
            <p:cNvSpPr/>
            <p:nvPr/>
          </p:nvSpPr>
          <p:spPr>
            <a:xfrm>
              <a:off x="5590275"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22"/>
            <p:cNvSpPr/>
            <p:nvPr/>
          </p:nvSpPr>
          <p:spPr>
            <a:xfrm>
              <a:off x="5817125" y="6686100"/>
              <a:ext cx="54200" cy="53050"/>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22"/>
            <p:cNvSpPr/>
            <p:nvPr/>
          </p:nvSpPr>
          <p:spPr>
            <a:xfrm>
              <a:off x="6220025" y="6489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22"/>
            <p:cNvSpPr/>
            <p:nvPr/>
          </p:nvSpPr>
          <p:spPr>
            <a:xfrm>
              <a:off x="6321575" y="6686325"/>
              <a:ext cx="60975" cy="53325"/>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22"/>
            <p:cNvSpPr/>
            <p:nvPr/>
          </p:nvSpPr>
          <p:spPr>
            <a:xfrm>
              <a:off x="6220025" y="670980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22"/>
            <p:cNvSpPr/>
            <p:nvPr/>
          </p:nvSpPr>
          <p:spPr>
            <a:xfrm>
              <a:off x="6194050" y="6906400"/>
              <a:ext cx="60975" cy="53325"/>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22"/>
            <p:cNvSpPr/>
            <p:nvPr/>
          </p:nvSpPr>
          <p:spPr>
            <a:xfrm>
              <a:off x="5838575" y="6709800"/>
              <a:ext cx="137700" cy="225725"/>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22"/>
            <p:cNvSpPr/>
            <p:nvPr/>
          </p:nvSpPr>
          <p:spPr>
            <a:xfrm>
              <a:off x="5813725" y="6686325"/>
              <a:ext cx="60975" cy="53325"/>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22"/>
            <p:cNvSpPr/>
            <p:nvPr/>
          </p:nvSpPr>
          <p:spPr>
            <a:xfrm>
              <a:off x="5838575" y="6489725"/>
              <a:ext cx="137700" cy="225725"/>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22"/>
            <p:cNvSpPr/>
            <p:nvPr/>
          </p:nvSpPr>
          <p:spPr>
            <a:xfrm>
              <a:off x="5941250" y="6466600"/>
              <a:ext cx="59850" cy="53375"/>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22"/>
            <p:cNvSpPr/>
            <p:nvPr/>
          </p:nvSpPr>
          <p:spPr>
            <a:xfrm>
              <a:off x="597060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22"/>
            <p:cNvSpPr/>
            <p:nvPr/>
          </p:nvSpPr>
          <p:spPr>
            <a:xfrm>
              <a:off x="6198575" y="6466025"/>
              <a:ext cx="53075" cy="54200"/>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22"/>
            <p:cNvSpPr/>
            <p:nvPr/>
          </p:nvSpPr>
          <p:spPr>
            <a:xfrm>
              <a:off x="6600325" y="670980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22"/>
            <p:cNvSpPr/>
            <p:nvPr/>
          </p:nvSpPr>
          <p:spPr>
            <a:xfrm>
              <a:off x="6701900" y="6906400"/>
              <a:ext cx="60975" cy="53325"/>
            </a:xfrm>
            <a:custGeom>
              <a:rect b="b" l="l" r="r" t="t"/>
              <a:pathLst>
                <a:path extrusionOk="0" h="2133" w="2439">
                  <a:moveTo>
                    <a:pt x="1204" y="0"/>
                  </a:moveTo>
                  <a:cubicBezTo>
                    <a:pt x="1028" y="0"/>
                    <a:pt x="848" y="41"/>
                    <a:pt x="678" y="126"/>
                  </a:cubicBezTo>
                  <a:cubicBezTo>
                    <a:pt x="181" y="442"/>
                    <a:pt x="1" y="1074"/>
                    <a:pt x="317" y="1571"/>
                  </a:cubicBezTo>
                  <a:cubicBezTo>
                    <a:pt x="497" y="1932"/>
                    <a:pt x="858" y="2133"/>
                    <a:pt x="1226" y="2133"/>
                  </a:cubicBezTo>
                  <a:cubicBezTo>
                    <a:pt x="1410" y="2133"/>
                    <a:pt x="1596" y="2082"/>
                    <a:pt x="1761" y="1977"/>
                  </a:cubicBezTo>
                  <a:cubicBezTo>
                    <a:pt x="2258" y="1661"/>
                    <a:pt x="2438" y="1029"/>
                    <a:pt x="2168" y="533"/>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22"/>
            <p:cNvSpPr/>
            <p:nvPr/>
          </p:nvSpPr>
          <p:spPr>
            <a:xfrm>
              <a:off x="6220025" y="670980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22"/>
            <p:cNvSpPr/>
            <p:nvPr/>
          </p:nvSpPr>
          <p:spPr>
            <a:xfrm>
              <a:off x="6321575" y="6686675"/>
              <a:ext cx="60975" cy="53025"/>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22"/>
            <p:cNvSpPr/>
            <p:nvPr/>
          </p:nvSpPr>
          <p:spPr>
            <a:xfrm>
              <a:off x="6352050"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22"/>
            <p:cNvSpPr/>
            <p:nvPr/>
          </p:nvSpPr>
          <p:spPr>
            <a:xfrm>
              <a:off x="6578900" y="6686100"/>
              <a:ext cx="53050" cy="53050"/>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22"/>
            <p:cNvSpPr/>
            <p:nvPr/>
          </p:nvSpPr>
          <p:spPr>
            <a:xfrm>
              <a:off x="6981800" y="6489725"/>
              <a:ext cx="136575" cy="225725"/>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22"/>
            <p:cNvSpPr/>
            <p:nvPr/>
          </p:nvSpPr>
          <p:spPr>
            <a:xfrm>
              <a:off x="7083350" y="6686325"/>
              <a:ext cx="59850" cy="53325"/>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2"/>
            <p:cNvSpPr/>
            <p:nvPr/>
          </p:nvSpPr>
          <p:spPr>
            <a:xfrm>
              <a:off x="6980650" y="6709800"/>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22"/>
            <p:cNvSpPr/>
            <p:nvPr/>
          </p:nvSpPr>
          <p:spPr>
            <a:xfrm>
              <a:off x="6955825" y="6906400"/>
              <a:ext cx="60975" cy="53325"/>
            </a:xfrm>
            <a:custGeom>
              <a:rect b="b" l="l" r="r" t="t"/>
              <a:pathLst>
                <a:path extrusionOk="0" h="2133" w="2439">
                  <a:moveTo>
                    <a:pt x="1257" y="0"/>
                  </a:moveTo>
                  <a:cubicBezTo>
                    <a:pt x="879" y="0"/>
                    <a:pt x="502" y="192"/>
                    <a:pt x="317" y="533"/>
                  </a:cubicBezTo>
                  <a:cubicBezTo>
                    <a:pt x="1" y="1029"/>
                    <a:pt x="181" y="1706"/>
                    <a:pt x="678" y="1977"/>
                  </a:cubicBezTo>
                  <a:cubicBezTo>
                    <a:pt x="858" y="2082"/>
                    <a:pt x="1049" y="2133"/>
                    <a:pt x="1235"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22"/>
            <p:cNvSpPr/>
            <p:nvPr/>
          </p:nvSpPr>
          <p:spPr>
            <a:xfrm>
              <a:off x="6600325" y="670980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22"/>
            <p:cNvSpPr/>
            <p:nvPr/>
          </p:nvSpPr>
          <p:spPr>
            <a:xfrm>
              <a:off x="6575500" y="6686325"/>
              <a:ext cx="60975" cy="53325"/>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22"/>
            <p:cNvSpPr/>
            <p:nvPr/>
          </p:nvSpPr>
          <p:spPr>
            <a:xfrm>
              <a:off x="6600325" y="6489725"/>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22"/>
            <p:cNvSpPr/>
            <p:nvPr/>
          </p:nvSpPr>
          <p:spPr>
            <a:xfrm>
              <a:off x="6701900" y="6466600"/>
              <a:ext cx="60975" cy="53375"/>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22"/>
            <p:cNvSpPr/>
            <p:nvPr/>
          </p:nvSpPr>
          <p:spPr>
            <a:xfrm>
              <a:off x="6732375"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22"/>
            <p:cNvSpPr/>
            <p:nvPr/>
          </p:nvSpPr>
          <p:spPr>
            <a:xfrm>
              <a:off x="6960350" y="6466025"/>
              <a:ext cx="53075" cy="54200"/>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22"/>
            <p:cNvSpPr/>
            <p:nvPr/>
          </p:nvSpPr>
          <p:spPr>
            <a:xfrm>
              <a:off x="7362100" y="670980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22"/>
            <p:cNvSpPr/>
            <p:nvPr/>
          </p:nvSpPr>
          <p:spPr>
            <a:xfrm>
              <a:off x="7463675" y="6906400"/>
              <a:ext cx="60975" cy="53325"/>
            </a:xfrm>
            <a:custGeom>
              <a:rect b="b" l="l" r="r" t="t"/>
              <a:pathLst>
                <a:path extrusionOk="0" h="2133" w="2439">
                  <a:moveTo>
                    <a:pt x="1182" y="0"/>
                  </a:moveTo>
                  <a:cubicBezTo>
                    <a:pt x="1008" y="0"/>
                    <a:pt x="834" y="41"/>
                    <a:pt x="678" y="126"/>
                  </a:cubicBezTo>
                  <a:cubicBezTo>
                    <a:pt x="181" y="442"/>
                    <a:pt x="1" y="1074"/>
                    <a:pt x="317" y="1571"/>
                  </a:cubicBezTo>
                  <a:cubicBezTo>
                    <a:pt x="497" y="1932"/>
                    <a:pt x="838" y="2133"/>
                    <a:pt x="1206" y="2133"/>
                  </a:cubicBezTo>
                  <a:cubicBezTo>
                    <a:pt x="1390" y="2133"/>
                    <a:pt x="1581" y="2082"/>
                    <a:pt x="1761" y="1977"/>
                  </a:cubicBezTo>
                  <a:cubicBezTo>
                    <a:pt x="2258" y="1706"/>
                    <a:pt x="2438" y="1029"/>
                    <a:pt x="2122" y="533"/>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22"/>
            <p:cNvSpPr/>
            <p:nvPr/>
          </p:nvSpPr>
          <p:spPr>
            <a:xfrm>
              <a:off x="6980650" y="6709800"/>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22"/>
            <p:cNvSpPr/>
            <p:nvPr/>
          </p:nvSpPr>
          <p:spPr>
            <a:xfrm>
              <a:off x="7083350" y="6686675"/>
              <a:ext cx="60975" cy="53025"/>
            </a:xfrm>
            <a:custGeom>
              <a:rect b="b" l="l" r="r" t="t"/>
              <a:pathLst>
                <a:path extrusionOk="0" h="2121" w="2439">
                  <a:moveTo>
                    <a:pt x="1182" y="0"/>
                  </a:moveTo>
                  <a:cubicBezTo>
                    <a:pt x="827" y="0"/>
                    <a:pt x="481" y="191"/>
                    <a:pt x="272" y="519"/>
                  </a:cubicBezTo>
                  <a:cubicBezTo>
                    <a:pt x="1" y="1015"/>
                    <a:pt x="181" y="1693"/>
                    <a:pt x="678" y="1963"/>
                  </a:cubicBezTo>
                  <a:cubicBezTo>
                    <a:pt x="846" y="2071"/>
                    <a:pt x="1035" y="2121"/>
                    <a:pt x="1223" y="2121"/>
                  </a:cubicBezTo>
                  <a:cubicBezTo>
                    <a:pt x="1587" y="2121"/>
                    <a:pt x="194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22"/>
            <p:cNvSpPr/>
            <p:nvPr/>
          </p:nvSpPr>
          <p:spPr>
            <a:xfrm>
              <a:off x="7113825"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22"/>
            <p:cNvSpPr/>
            <p:nvPr/>
          </p:nvSpPr>
          <p:spPr>
            <a:xfrm>
              <a:off x="7340675" y="6686100"/>
              <a:ext cx="53050" cy="53050"/>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22"/>
            <p:cNvSpPr/>
            <p:nvPr/>
          </p:nvSpPr>
          <p:spPr>
            <a:xfrm>
              <a:off x="7362100" y="670980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22"/>
            <p:cNvSpPr/>
            <p:nvPr/>
          </p:nvSpPr>
          <p:spPr>
            <a:xfrm>
              <a:off x="7337275" y="6686325"/>
              <a:ext cx="59850" cy="53325"/>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22"/>
            <p:cNvSpPr/>
            <p:nvPr/>
          </p:nvSpPr>
          <p:spPr>
            <a:xfrm>
              <a:off x="7362100" y="6489725"/>
              <a:ext cx="136600" cy="225725"/>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22"/>
            <p:cNvSpPr/>
            <p:nvPr/>
          </p:nvSpPr>
          <p:spPr>
            <a:xfrm>
              <a:off x="7463675" y="6466600"/>
              <a:ext cx="60975" cy="53375"/>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22"/>
            <p:cNvSpPr/>
            <p:nvPr/>
          </p:nvSpPr>
          <p:spPr>
            <a:xfrm>
              <a:off x="749415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22"/>
            <p:cNvSpPr/>
            <p:nvPr/>
          </p:nvSpPr>
          <p:spPr>
            <a:xfrm>
              <a:off x="7721000" y="6466025"/>
              <a:ext cx="54175" cy="54200"/>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22"/>
            <p:cNvSpPr/>
            <p:nvPr/>
          </p:nvSpPr>
          <p:spPr>
            <a:xfrm>
              <a:off x="8504200" y="6489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22"/>
            <p:cNvSpPr/>
            <p:nvPr/>
          </p:nvSpPr>
          <p:spPr>
            <a:xfrm>
              <a:off x="8605775" y="6686325"/>
              <a:ext cx="60975" cy="53325"/>
            </a:xfrm>
            <a:custGeom>
              <a:rect b="b" l="l" r="r" t="t"/>
              <a:pathLst>
                <a:path extrusionOk="0" h="2133" w="2439">
                  <a:moveTo>
                    <a:pt x="1202" y="1"/>
                  </a:moveTo>
                  <a:cubicBezTo>
                    <a:pt x="1028" y="1"/>
                    <a:pt x="848" y="41"/>
                    <a:pt x="678" y="127"/>
                  </a:cubicBezTo>
                  <a:cubicBezTo>
                    <a:pt x="181" y="443"/>
                    <a:pt x="1" y="1075"/>
                    <a:pt x="317" y="1571"/>
                  </a:cubicBezTo>
                  <a:cubicBezTo>
                    <a:pt x="497" y="1932"/>
                    <a:pt x="858" y="2133"/>
                    <a:pt x="1226" y="2133"/>
                  </a:cubicBezTo>
                  <a:cubicBezTo>
                    <a:pt x="1410" y="2133"/>
                    <a:pt x="1596" y="2083"/>
                    <a:pt x="1761" y="1977"/>
                  </a:cubicBezTo>
                  <a:cubicBezTo>
                    <a:pt x="2258" y="1707"/>
                    <a:pt x="2438" y="1029"/>
                    <a:pt x="2122" y="533"/>
                  </a:cubicBezTo>
                  <a:cubicBezTo>
                    <a:pt x="1937" y="193"/>
                    <a:pt x="1582" y="1"/>
                    <a:pt x="120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22"/>
            <p:cNvSpPr/>
            <p:nvPr/>
          </p:nvSpPr>
          <p:spPr>
            <a:xfrm>
              <a:off x="8255925"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22"/>
            <p:cNvSpPr/>
            <p:nvPr/>
          </p:nvSpPr>
          <p:spPr>
            <a:xfrm>
              <a:off x="8482775" y="6466025"/>
              <a:ext cx="53050" cy="54200"/>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22"/>
            <p:cNvSpPr/>
            <p:nvPr/>
          </p:nvSpPr>
          <p:spPr>
            <a:xfrm>
              <a:off x="5077925" y="6270775"/>
              <a:ext cx="136575" cy="225750"/>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22"/>
            <p:cNvSpPr/>
            <p:nvPr/>
          </p:nvSpPr>
          <p:spPr>
            <a:xfrm>
              <a:off x="5179475" y="6466275"/>
              <a:ext cx="60975" cy="53350"/>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2"/>
            <p:cNvSpPr/>
            <p:nvPr/>
          </p:nvSpPr>
          <p:spPr>
            <a:xfrm>
              <a:off x="5077925" y="6489725"/>
              <a:ext cx="136575" cy="225725"/>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2"/>
            <p:cNvSpPr/>
            <p:nvPr/>
          </p:nvSpPr>
          <p:spPr>
            <a:xfrm>
              <a:off x="5051950" y="6686325"/>
              <a:ext cx="60975" cy="53375"/>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22"/>
            <p:cNvSpPr/>
            <p:nvPr/>
          </p:nvSpPr>
          <p:spPr>
            <a:xfrm>
              <a:off x="4828500"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22"/>
            <p:cNvSpPr/>
            <p:nvPr/>
          </p:nvSpPr>
          <p:spPr>
            <a:xfrm>
              <a:off x="4802550" y="6686100"/>
              <a:ext cx="53075" cy="53050"/>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2"/>
            <p:cNvSpPr/>
            <p:nvPr/>
          </p:nvSpPr>
          <p:spPr>
            <a:xfrm>
              <a:off x="4696475" y="6489725"/>
              <a:ext cx="137700" cy="225725"/>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2"/>
            <p:cNvSpPr/>
            <p:nvPr/>
          </p:nvSpPr>
          <p:spPr>
            <a:xfrm>
              <a:off x="4671625" y="6466275"/>
              <a:ext cx="60975" cy="53350"/>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22"/>
            <p:cNvSpPr/>
            <p:nvPr/>
          </p:nvSpPr>
          <p:spPr>
            <a:xfrm>
              <a:off x="5458250" y="6050725"/>
              <a:ext cx="137700" cy="225725"/>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2"/>
            <p:cNvSpPr/>
            <p:nvPr/>
          </p:nvSpPr>
          <p:spPr>
            <a:xfrm>
              <a:off x="5559800" y="6246550"/>
              <a:ext cx="60975" cy="53350"/>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22"/>
            <p:cNvSpPr/>
            <p:nvPr/>
          </p:nvSpPr>
          <p:spPr>
            <a:xfrm>
              <a:off x="5458250" y="6270775"/>
              <a:ext cx="136575" cy="225750"/>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22"/>
            <p:cNvSpPr/>
            <p:nvPr/>
          </p:nvSpPr>
          <p:spPr>
            <a:xfrm>
              <a:off x="5433400" y="6466600"/>
              <a:ext cx="60975" cy="53375"/>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22"/>
            <p:cNvSpPr/>
            <p:nvPr/>
          </p:nvSpPr>
          <p:spPr>
            <a:xfrm>
              <a:off x="520995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22"/>
            <p:cNvSpPr/>
            <p:nvPr/>
          </p:nvSpPr>
          <p:spPr>
            <a:xfrm>
              <a:off x="5182875" y="6466025"/>
              <a:ext cx="53075" cy="54200"/>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22"/>
            <p:cNvSpPr/>
            <p:nvPr/>
          </p:nvSpPr>
          <p:spPr>
            <a:xfrm>
              <a:off x="5077925" y="6270775"/>
              <a:ext cx="136575" cy="225750"/>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22"/>
            <p:cNvSpPr/>
            <p:nvPr/>
          </p:nvSpPr>
          <p:spPr>
            <a:xfrm>
              <a:off x="5051950" y="6246550"/>
              <a:ext cx="60975" cy="53350"/>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22"/>
            <p:cNvSpPr/>
            <p:nvPr/>
          </p:nvSpPr>
          <p:spPr>
            <a:xfrm>
              <a:off x="520995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22"/>
            <p:cNvSpPr/>
            <p:nvPr/>
          </p:nvSpPr>
          <p:spPr>
            <a:xfrm>
              <a:off x="5436800" y="6027025"/>
              <a:ext cx="53075" cy="53050"/>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22"/>
            <p:cNvSpPr/>
            <p:nvPr/>
          </p:nvSpPr>
          <p:spPr>
            <a:xfrm>
              <a:off x="5838575" y="6270775"/>
              <a:ext cx="137700" cy="225750"/>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22"/>
            <p:cNvSpPr/>
            <p:nvPr/>
          </p:nvSpPr>
          <p:spPr>
            <a:xfrm>
              <a:off x="5940125" y="6466275"/>
              <a:ext cx="60975" cy="53350"/>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22"/>
            <p:cNvSpPr/>
            <p:nvPr/>
          </p:nvSpPr>
          <p:spPr>
            <a:xfrm>
              <a:off x="5838575" y="6489725"/>
              <a:ext cx="137700" cy="225725"/>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22"/>
            <p:cNvSpPr/>
            <p:nvPr/>
          </p:nvSpPr>
          <p:spPr>
            <a:xfrm>
              <a:off x="5813725" y="6686325"/>
              <a:ext cx="60975" cy="53375"/>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22"/>
            <p:cNvSpPr/>
            <p:nvPr/>
          </p:nvSpPr>
          <p:spPr>
            <a:xfrm>
              <a:off x="5590275"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22"/>
            <p:cNvSpPr/>
            <p:nvPr/>
          </p:nvSpPr>
          <p:spPr>
            <a:xfrm>
              <a:off x="5564325" y="6686100"/>
              <a:ext cx="53075" cy="53050"/>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22"/>
            <p:cNvSpPr/>
            <p:nvPr/>
          </p:nvSpPr>
          <p:spPr>
            <a:xfrm>
              <a:off x="5458250" y="6489725"/>
              <a:ext cx="137700" cy="225725"/>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22"/>
            <p:cNvSpPr/>
            <p:nvPr/>
          </p:nvSpPr>
          <p:spPr>
            <a:xfrm>
              <a:off x="5433400" y="6466275"/>
              <a:ext cx="59850" cy="53350"/>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22"/>
            <p:cNvSpPr/>
            <p:nvPr/>
          </p:nvSpPr>
          <p:spPr>
            <a:xfrm>
              <a:off x="5458250" y="6270775"/>
              <a:ext cx="136575" cy="225750"/>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22"/>
            <p:cNvSpPr/>
            <p:nvPr/>
          </p:nvSpPr>
          <p:spPr>
            <a:xfrm>
              <a:off x="5559800" y="6246550"/>
              <a:ext cx="60975" cy="53350"/>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22"/>
            <p:cNvSpPr/>
            <p:nvPr/>
          </p:nvSpPr>
          <p:spPr>
            <a:xfrm>
              <a:off x="559027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22"/>
            <p:cNvSpPr/>
            <p:nvPr/>
          </p:nvSpPr>
          <p:spPr>
            <a:xfrm>
              <a:off x="5817125" y="6247075"/>
              <a:ext cx="54200" cy="53075"/>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22"/>
            <p:cNvSpPr/>
            <p:nvPr/>
          </p:nvSpPr>
          <p:spPr>
            <a:xfrm>
              <a:off x="6220025" y="6050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2"/>
            <p:cNvSpPr/>
            <p:nvPr/>
          </p:nvSpPr>
          <p:spPr>
            <a:xfrm>
              <a:off x="6321575" y="6246550"/>
              <a:ext cx="60975" cy="53350"/>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22"/>
            <p:cNvSpPr/>
            <p:nvPr/>
          </p:nvSpPr>
          <p:spPr>
            <a:xfrm>
              <a:off x="6220025" y="6270775"/>
              <a:ext cx="136575" cy="225750"/>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22"/>
            <p:cNvSpPr/>
            <p:nvPr/>
          </p:nvSpPr>
          <p:spPr>
            <a:xfrm>
              <a:off x="6194050" y="6466600"/>
              <a:ext cx="60975" cy="53375"/>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22"/>
            <p:cNvSpPr/>
            <p:nvPr/>
          </p:nvSpPr>
          <p:spPr>
            <a:xfrm>
              <a:off x="597060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2"/>
            <p:cNvSpPr/>
            <p:nvPr/>
          </p:nvSpPr>
          <p:spPr>
            <a:xfrm>
              <a:off x="5944650" y="6466025"/>
              <a:ext cx="53075" cy="54200"/>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22"/>
            <p:cNvSpPr/>
            <p:nvPr/>
          </p:nvSpPr>
          <p:spPr>
            <a:xfrm>
              <a:off x="5838575" y="6270775"/>
              <a:ext cx="137700" cy="225750"/>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2"/>
            <p:cNvSpPr/>
            <p:nvPr/>
          </p:nvSpPr>
          <p:spPr>
            <a:xfrm>
              <a:off x="5813725" y="6246550"/>
              <a:ext cx="60975" cy="53350"/>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22"/>
            <p:cNvSpPr/>
            <p:nvPr/>
          </p:nvSpPr>
          <p:spPr>
            <a:xfrm>
              <a:off x="5838575" y="6050725"/>
              <a:ext cx="137700" cy="225725"/>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22"/>
            <p:cNvSpPr/>
            <p:nvPr/>
          </p:nvSpPr>
          <p:spPr>
            <a:xfrm>
              <a:off x="5941250" y="6027025"/>
              <a:ext cx="59850" cy="53050"/>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22"/>
            <p:cNvSpPr/>
            <p:nvPr/>
          </p:nvSpPr>
          <p:spPr>
            <a:xfrm>
              <a:off x="597060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22"/>
            <p:cNvSpPr/>
            <p:nvPr/>
          </p:nvSpPr>
          <p:spPr>
            <a:xfrm>
              <a:off x="6198575" y="6027025"/>
              <a:ext cx="53075" cy="53050"/>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22"/>
            <p:cNvSpPr/>
            <p:nvPr/>
          </p:nvSpPr>
          <p:spPr>
            <a:xfrm>
              <a:off x="6600325" y="6269650"/>
              <a:ext cx="137725" cy="225750"/>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22"/>
            <p:cNvSpPr/>
            <p:nvPr/>
          </p:nvSpPr>
          <p:spPr>
            <a:xfrm>
              <a:off x="6701900" y="6466275"/>
              <a:ext cx="60975" cy="53350"/>
            </a:xfrm>
            <a:custGeom>
              <a:rect b="b" l="l" r="r" t="t"/>
              <a:pathLst>
                <a:path extrusionOk="0" h="2134"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22"/>
            <p:cNvSpPr/>
            <p:nvPr/>
          </p:nvSpPr>
          <p:spPr>
            <a:xfrm>
              <a:off x="6600325" y="6489725"/>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22"/>
            <p:cNvSpPr/>
            <p:nvPr/>
          </p:nvSpPr>
          <p:spPr>
            <a:xfrm>
              <a:off x="6575500" y="6686325"/>
              <a:ext cx="60975" cy="53375"/>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22"/>
            <p:cNvSpPr/>
            <p:nvPr/>
          </p:nvSpPr>
          <p:spPr>
            <a:xfrm>
              <a:off x="6352050"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22"/>
            <p:cNvSpPr/>
            <p:nvPr/>
          </p:nvSpPr>
          <p:spPr>
            <a:xfrm>
              <a:off x="6324975" y="6686100"/>
              <a:ext cx="53050" cy="53050"/>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2"/>
            <p:cNvSpPr/>
            <p:nvPr/>
          </p:nvSpPr>
          <p:spPr>
            <a:xfrm>
              <a:off x="6220025" y="6489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2"/>
            <p:cNvSpPr/>
            <p:nvPr/>
          </p:nvSpPr>
          <p:spPr>
            <a:xfrm>
              <a:off x="6194050" y="6466275"/>
              <a:ext cx="60975" cy="53350"/>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22"/>
            <p:cNvSpPr/>
            <p:nvPr/>
          </p:nvSpPr>
          <p:spPr>
            <a:xfrm>
              <a:off x="6220025" y="6270775"/>
              <a:ext cx="136575" cy="225750"/>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22"/>
            <p:cNvSpPr/>
            <p:nvPr/>
          </p:nvSpPr>
          <p:spPr>
            <a:xfrm>
              <a:off x="6321575" y="6246550"/>
              <a:ext cx="60975" cy="53350"/>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22"/>
            <p:cNvSpPr/>
            <p:nvPr/>
          </p:nvSpPr>
          <p:spPr>
            <a:xfrm>
              <a:off x="6352050"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22"/>
            <p:cNvSpPr/>
            <p:nvPr/>
          </p:nvSpPr>
          <p:spPr>
            <a:xfrm>
              <a:off x="6578900" y="6247075"/>
              <a:ext cx="53050" cy="53075"/>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22"/>
            <p:cNvSpPr/>
            <p:nvPr/>
          </p:nvSpPr>
          <p:spPr>
            <a:xfrm>
              <a:off x="6981800" y="6050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22"/>
            <p:cNvSpPr/>
            <p:nvPr/>
          </p:nvSpPr>
          <p:spPr>
            <a:xfrm>
              <a:off x="7083350" y="6246550"/>
              <a:ext cx="59850" cy="53350"/>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22"/>
            <p:cNvSpPr/>
            <p:nvPr/>
          </p:nvSpPr>
          <p:spPr>
            <a:xfrm>
              <a:off x="6980650" y="6270775"/>
              <a:ext cx="137725" cy="225750"/>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22"/>
            <p:cNvSpPr/>
            <p:nvPr/>
          </p:nvSpPr>
          <p:spPr>
            <a:xfrm>
              <a:off x="6955825" y="6466600"/>
              <a:ext cx="60975" cy="53375"/>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22"/>
            <p:cNvSpPr/>
            <p:nvPr/>
          </p:nvSpPr>
          <p:spPr>
            <a:xfrm>
              <a:off x="6732375"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22"/>
            <p:cNvSpPr/>
            <p:nvPr/>
          </p:nvSpPr>
          <p:spPr>
            <a:xfrm>
              <a:off x="6706425" y="6466025"/>
              <a:ext cx="53075" cy="54200"/>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22"/>
            <p:cNvSpPr/>
            <p:nvPr/>
          </p:nvSpPr>
          <p:spPr>
            <a:xfrm>
              <a:off x="6600325" y="6269650"/>
              <a:ext cx="137725" cy="225750"/>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22"/>
            <p:cNvSpPr/>
            <p:nvPr/>
          </p:nvSpPr>
          <p:spPr>
            <a:xfrm>
              <a:off x="6575500" y="6246550"/>
              <a:ext cx="60975" cy="53350"/>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22"/>
            <p:cNvSpPr/>
            <p:nvPr/>
          </p:nvSpPr>
          <p:spPr>
            <a:xfrm>
              <a:off x="6600325" y="6050725"/>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22"/>
            <p:cNvSpPr/>
            <p:nvPr/>
          </p:nvSpPr>
          <p:spPr>
            <a:xfrm>
              <a:off x="6701900" y="6027025"/>
              <a:ext cx="60975" cy="53050"/>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22"/>
            <p:cNvSpPr/>
            <p:nvPr/>
          </p:nvSpPr>
          <p:spPr>
            <a:xfrm>
              <a:off x="6732375"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22"/>
            <p:cNvSpPr/>
            <p:nvPr/>
          </p:nvSpPr>
          <p:spPr>
            <a:xfrm>
              <a:off x="6960350" y="6027025"/>
              <a:ext cx="53075" cy="53050"/>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22"/>
            <p:cNvSpPr/>
            <p:nvPr/>
          </p:nvSpPr>
          <p:spPr>
            <a:xfrm>
              <a:off x="7362100" y="6270775"/>
              <a:ext cx="136600" cy="225750"/>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22"/>
            <p:cNvSpPr/>
            <p:nvPr/>
          </p:nvSpPr>
          <p:spPr>
            <a:xfrm>
              <a:off x="7463675" y="6466600"/>
              <a:ext cx="60975" cy="53025"/>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95" y="2121"/>
                  </a:cubicBezTo>
                  <a:cubicBezTo>
                    <a:pt x="1384" y="2121"/>
                    <a:pt x="1578" y="2071"/>
                    <a:pt x="1761"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22"/>
            <p:cNvSpPr/>
            <p:nvPr/>
          </p:nvSpPr>
          <p:spPr>
            <a:xfrm>
              <a:off x="7362100" y="6489725"/>
              <a:ext cx="136600" cy="225725"/>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22"/>
            <p:cNvSpPr/>
            <p:nvPr/>
          </p:nvSpPr>
          <p:spPr>
            <a:xfrm>
              <a:off x="7337275" y="6686675"/>
              <a:ext cx="60975" cy="53025"/>
            </a:xfrm>
            <a:custGeom>
              <a:rect b="b" l="l" r="r" t="t"/>
              <a:pathLst>
                <a:path extrusionOk="0" h="2121" w="2439">
                  <a:moveTo>
                    <a:pt x="1182" y="0"/>
                  </a:moveTo>
                  <a:cubicBezTo>
                    <a:pt x="827" y="0"/>
                    <a:pt x="481" y="191"/>
                    <a:pt x="272" y="519"/>
                  </a:cubicBezTo>
                  <a:cubicBezTo>
                    <a:pt x="1" y="1015"/>
                    <a:pt x="136" y="1693"/>
                    <a:pt x="678" y="1963"/>
                  </a:cubicBezTo>
                  <a:cubicBezTo>
                    <a:pt x="846" y="2071"/>
                    <a:pt x="1030" y="2121"/>
                    <a:pt x="1212" y="2121"/>
                  </a:cubicBezTo>
                  <a:cubicBezTo>
                    <a:pt x="1567" y="2121"/>
                    <a:pt x="191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22"/>
            <p:cNvSpPr/>
            <p:nvPr/>
          </p:nvSpPr>
          <p:spPr>
            <a:xfrm>
              <a:off x="7113825" y="6707525"/>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22"/>
            <p:cNvSpPr/>
            <p:nvPr/>
          </p:nvSpPr>
          <p:spPr>
            <a:xfrm>
              <a:off x="7086750" y="6686100"/>
              <a:ext cx="53050" cy="53050"/>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22"/>
            <p:cNvSpPr/>
            <p:nvPr/>
          </p:nvSpPr>
          <p:spPr>
            <a:xfrm>
              <a:off x="6981800" y="6489725"/>
              <a:ext cx="136575" cy="225725"/>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22"/>
            <p:cNvSpPr/>
            <p:nvPr/>
          </p:nvSpPr>
          <p:spPr>
            <a:xfrm>
              <a:off x="6955825" y="6466275"/>
              <a:ext cx="60975" cy="53350"/>
            </a:xfrm>
            <a:custGeom>
              <a:rect b="b" l="l" r="r" t="t"/>
              <a:pathLst>
                <a:path extrusionOk="0" h="2134" w="2439">
                  <a:moveTo>
                    <a:pt x="1202"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22" y="532"/>
                  </a:cubicBezTo>
                  <a:cubicBezTo>
                    <a:pt x="1937" y="192"/>
                    <a:pt x="1582" y="0"/>
                    <a:pt x="120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22"/>
            <p:cNvSpPr/>
            <p:nvPr/>
          </p:nvSpPr>
          <p:spPr>
            <a:xfrm>
              <a:off x="6980650" y="6270775"/>
              <a:ext cx="137725" cy="225750"/>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22"/>
            <p:cNvSpPr/>
            <p:nvPr/>
          </p:nvSpPr>
          <p:spPr>
            <a:xfrm>
              <a:off x="7083350" y="6246550"/>
              <a:ext cx="60975" cy="53350"/>
            </a:xfrm>
            <a:custGeom>
              <a:rect b="b" l="l" r="r" t="t"/>
              <a:pathLst>
                <a:path extrusionOk="0" h="2134" w="2439">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439"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22"/>
            <p:cNvSpPr/>
            <p:nvPr/>
          </p:nvSpPr>
          <p:spPr>
            <a:xfrm>
              <a:off x="711382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22"/>
            <p:cNvSpPr/>
            <p:nvPr/>
          </p:nvSpPr>
          <p:spPr>
            <a:xfrm>
              <a:off x="7340675" y="6247075"/>
              <a:ext cx="53050" cy="53075"/>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22"/>
            <p:cNvSpPr/>
            <p:nvPr/>
          </p:nvSpPr>
          <p:spPr>
            <a:xfrm>
              <a:off x="7742425" y="6050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22"/>
            <p:cNvSpPr/>
            <p:nvPr/>
          </p:nvSpPr>
          <p:spPr>
            <a:xfrm>
              <a:off x="7844000" y="6246550"/>
              <a:ext cx="60975" cy="53350"/>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22"/>
            <p:cNvSpPr/>
            <p:nvPr/>
          </p:nvSpPr>
          <p:spPr>
            <a:xfrm>
              <a:off x="7742425" y="6270775"/>
              <a:ext cx="137725" cy="225750"/>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22"/>
            <p:cNvSpPr/>
            <p:nvPr/>
          </p:nvSpPr>
          <p:spPr>
            <a:xfrm>
              <a:off x="7717600" y="6466600"/>
              <a:ext cx="60975" cy="53375"/>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22"/>
            <p:cNvSpPr/>
            <p:nvPr/>
          </p:nvSpPr>
          <p:spPr>
            <a:xfrm>
              <a:off x="7494150"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22"/>
            <p:cNvSpPr/>
            <p:nvPr/>
          </p:nvSpPr>
          <p:spPr>
            <a:xfrm>
              <a:off x="7467075" y="6466025"/>
              <a:ext cx="54175" cy="54200"/>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22"/>
            <p:cNvSpPr/>
            <p:nvPr/>
          </p:nvSpPr>
          <p:spPr>
            <a:xfrm>
              <a:off x="7362100" y="6270775"/>
              <a:ext cx="136600" cy="225750"/>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22"/>
            <p:cNvSpPr/>
            <p:nvPr/>
          </p:nvSpPr>
          <p:spPr>
            <a:xfrm>
              <a:off x="7337275" y="6246550"/>
              <a:ext cx="59850" cy="53350"/>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22"/>
            <p:cNvSpPr/>
            <p:nvPr/>
          </p:nvSpPr>
          <p:spPr>
            <a:xfrm>
              <a:off x="7362100" y="6050725"/>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22"/>
            <p:cNvSpPr/>
            <p:nvPr/>
          </p:nvSpPr>
          <p:spPr>
            <a:xfrm>
              <a:off x="7463675" y="6027025"/>
              <a:ext cx="60975" cy="53050"/>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22"/>
            <p:cNvSpPr/>
            <p:nvPr/>
          </p:nvSpPr>
          <p:spPr>
            <a:xfrm>
              <a:off x="749415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22"/>
            <p:cNvSpPr/>
            <p:nvPr/>
          </p:nvSpPr>
          <p:spPr>
            <a:xfrm>
              <a:off x="7721000" y="6027025"/>
              <a:ext cx="54175" cy="53050"/>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22"/>
            <p:cNvSpPr/>
            <p:nvPr/>
          </p:nvSpPr>
          <p:spPr>
            <a:xfrm>
              <a:off x="8123875" y="6270775"/>
              <a:ext cx="136600" cy="225750"/>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22"/>
            <p:cNvSpPr/>
            <p:nvPr/>
          </p:nvSpPr>
          <p:spPr>
            <a:xfrm>
              <a:off x="8225450" y="6466600"/>
              <a:ext cx="60975" cy="53025"/>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22"/>
            <p:cNvSpPr/>
            <p:nvPr/>
          </p:nvSpPr>
          <p:spPr>
            <a:xfrm>
              <a:off x="7742425" y="6270775"/>
              <a:ext cx="137725" cy="225750"/>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22"/>
            <p:cNvSpPr/>
            <p:nvPr/>
          </p:nvSpPr>
          <p:spPr>
            <a:xfrm>
              <a:off x="7844000" y="6246550"/>
              <a:ext cx="60975" cy="53350"/>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22"/>
            <p:cNvSpPr/>
            <p:nvPr/>
          </p:nvSpPr>
          <p:spPr>
            <a:xfrm>
              <a:off x="787447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22"/>
            <p:cNvSpPr/>
            <p:nvPr/>
          </p:nvSpPr>
          <p:spPr>
            <a:xfrm>
              <a:off x="8102450" y="6247075"/>
              <a:ext cx="53050" cy="53075"/>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22"/>
            <p:cNvSpPr/>
            <p:nvPr/>
          </p:nvSpPr>
          <p:spPr>
            <a:xfrm>
              <a:off x="8504200" y="6050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22"/>
            <p:cNvSpPr/>
            <p:nvPr/>
          </p:nvSpPr>
          <p:spPr>
            <a:xfrm>
              <a:off x="8605775" y="6246550"/>
              <a:ext cx="60975" cy="53350"/>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22"/>
            <p:cNvSpPr/>
            <p:nvPr/>
          </p:nvSpPr>
          <p:spPr>
            <a:xfrm>
              <a:off x="8504200" y="6270775"/>
              <a:ext cx="137725" cy="225750"/>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22"/>
            <p:cNvSpPr/>
            <p:nvPr/>
          </p:nvSpPr>
          <p:spPr>
            <a:xfrm>
              <a:off x="8479375" y="6466600"/>
              <a:ext cx="60975" cy="53375"/>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22"/>
            <p:cNvSpPr/>
            <p:nvPr/>
          </p:nvSpPr>
          <p:spPr>
            <a:xfrm>
              <a:off x="8255925" y="648747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22"/>
            <p:cNvSpPr/>
            <p:nvPr/>
          </p:nvSpPr>
          <p:spPr>
            <a:xfrm>
              <a:off x="8228850" y="6466025"/>
              <a:ext cx="53050" cy="54200"/>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22"/>
            <p:cNvSpPr/>
            <p:nvPr/>
          </p:nvSpPr>
          <p:spPr>
            <a:xfrm>
              <a:off x="8123875" y="6270775"/>
              <a:ext cx="136600" cy="225750"/>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22"/>
            <p:cNvSpPr/>
            <p:nvPr/>
          </p:nvSpPr>
          <p:spPr>
            <a:xfrm>
              <a:off x="8097925" y="6246575"/>
              <a:ext cx="60975" cy="53325"/>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2"/>
            <p:cNvSpPr/>
            <p:nvPr/>
          </p:nvSpPr>
          <p:spPr>
            <a:xfrm>
              <a:off x="8123875" y="6050725"/>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22"/>
            <p:cNvSpPr/>
            <p:nvPr/>
          </p:nvSpPr>
          <p:spPr>
            <a:xfrm>
              <a:off x="8225450" y="6027025"/>
              <a:ext cx="60975" cy="53050"/>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22"/>
            <p:cNvSpPr/>
            <p:nvPr/>
          </p:nvSpPr>
          <p:spPr>
            <a:xfrm>
              <a:off x="8255925"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22"/>
            <p:cNvSpPr/>
            <p:nvPr/>
          </p:nvSpPr>
          <p:spPr>
            <a:xfrm>
              <a:off x="8482775" y="6027025"/>
              <a:ext cx="53050" cy="53050"/>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22"/>
            <p:cNvSpPr/>
            <p:nvPr/>
          </p:nvSpPr>
          <p:spPr>
            <a:xfrm>
              <a:off x="8884525" y="6270775"/>
              <a:ext cx="137725" cy="225750"/>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22"/>
            <p:cNvSpPr/>
            <p:nvPr/>
          </p:nvSpPr>
          <p:spPr>
            <a:xfrm>
              <a:off x="8986100" y="6466275"/>
              <a:ext cx="60975" cy="53350"/>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22"/>
            <p:cNvSpPr/>
            <p:nvPr/>
          </p:nvSpPr>
          <p:spPr>
            <a:xfrm>
              <a:off x="8504200" y="6489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22"/>
            <p:cNvSpPr/>
            <p:nvPr/>
          </p:nvSpPr>
          <p:spPr>
            <a:xfrm>
              <a:off x="8479375" y="6466275"/>
              <a:ext cx="60975" cy="53350"/>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22"/>
            <p:cNvSpPr/>
            <p:nvPr/>
          </p:nvSpPr>
          <p:spPr>
            <a:xfrm>
              <a:off x="8504200" y="6270775"/>
              <a:ext cx="137725" cy="225750"/>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22"/>
            <p:cNvSpPr/>
            <p:nvPr/>
          </p:nvSpPr>
          <p:spPr>
            <a:xfrm>
              <a:off x="8605775" y="6246550"/>
              <a:ext cx="60975" cy="53350"/>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22"/>
            <p:cNvSpPr/>
            <p:nvPr/>
          </p:nvSpPr>
          <p:spPr>
            <a:xfrm>
              <a:off x="8636250" y="6267400"/>
              <a:ext cx="253950" cy="1130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22"/>
            <p:cNvSpPr/>
            <p:nvPr/>
          </p:nvSpPr>
          <p:spPr>
            <a:xfrm>
              <a:off x="8864225" y="6247075"/>
              <a:ext cx="53050" cy="53075"/>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22"/>
            <p:cNvSpPr/>
            <p:nvPr/>
          </p:nvSpPr>
          <p:spPr>
            <a:xfrm>
              <a:off x="8884525" y="6270775"/>
              <a:ext cx="137725" cy="225750"/>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22"/>
            <p:cNvSpPr/>
            <p:nvPr/>
          </p:nvSpPr>
          <p:spPr>
            <a:xfrm>
              <a:off x="8859700" y="6246550"/>
              <a:ext cx="60975" cy="53350"/>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22"/>
            <p:cNvSpPr/>
            <p:nvPr/>
          </p:nvSpPr>
          <p:spPr>
            <a:xfrm>
              <a:off x="8884525" y="6050725"/>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22"/>
            <p:cNvSpPr/>
            <p:nvPr/>
          </p:nvSpPr>
          <p:spPr>
            <a:xfrm>
              <a:off x="8987225" y="6027250"/>
              <a:ext cx="60975" cy="53325"/>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22"/>
            <p:cNvSpPr/>
            <p:nvPr/>
          </p:nvSpPr>
          <p:spPr>
            <a:xfrm>
              <a:off x="901770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22"/>
            <p:cNvSpPr/>
            <p:nvPr/>
          </p:nvSpPr>
          <p:spPr>
            <a:xfrm>
              <a:off x="9244550" y="6027025"/>
              <a:ext cx="53050" cy="53050"/>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22"/>
            <p:cNvSpPr/>
            <p:nvPr/>
          </p:nvSpPr>
          <p:spPr>
            <a:xfrm>
              <a:off x="5458250" y="583065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22"/>
            <p:cNvSpPr/>
            <p:nvPr/>
          </p:nvSpPr>
          <p:spPr>
            <a:xfrm>
              <a:off x="5433400" y="6027025"/>
              <a:ext cx="60975" cy="53050"/>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22"/>
            <p:cNvSpPr/>
            <p:nvPr/>
          </p:nvSpPr>
          <p:spPr>
            <a:xfrm>
              <a:off x="520995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22"/>
            <p:cNvSpPr/>
            <p:nvPr/>
          </p:nvSpPr>
          <p:spPr>
            <a:xfrm>
              <a:off x="5182875" y="6027025"/>
              <a:ext cx="53075" cy="53050"/>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22"/>
            <p:cNvSpPr/>
            <p:nvPr/>
          </p:nvSpPr>
          <p:spPr>
            <a:xfrm>
              <a:off x="5838575" y="5830650"/>
              <a:ext cx="137700" cy="225725"/>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22"/>
            <p:cNvSpPr/>
            <p:nvPr/>
          </p:nvSpPr>
          <p:spPr>
            <a:xfrm>
              <a:off x="5940125" y="6026525"/>
              <a:ext cx="60975" cy="53325"/>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22"/>
            <p:cNvSpPr/>
            <p:nvPr/>
          </p:nvSpPr>
          <p:spPr>
            <a:xfrm>
              <a:off x="5838575" y="6050725"/>
              <a:ext cx="137700" cy="225725"/>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22"/>
            <p:cNvSpPr/>
            <p:nvPr/>
          </p:nvSpPr>
          <p:spPr>
            <a:xfrm>
              <a:off x="5813725" y="6246550"/>
              <a:ext cx="60975" cy="53350"/>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22"/>
            <p:cNvSpPr/>
            <p:nvPr/>
          </p:nvSpPr>
          <p:spPr>
            <a:xfrm>
              <a:off x="559027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22"/>
            <p:cNvSpPr/>
            <p:nvPr/>
          </p:nvSpPr>
          <p:spPr>
            <a:xfrm>
              <a:off x="5564325" y="6247075"/>
              <a:ext cx="53075" cy="53075"/>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22"/>
            <p:cNvSpPr/>
            <p:nvPr/>
          </p:nvSpPr>
          <p:spPr>
            <a:xfrm>
              <a:off x="5458250" y="6050725"/>
              <a:ext cx="137700" cy="225725"/>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22"/>
            <p:cNvSpPr/>
            <p:nvPr/>
          </p:nvSpPr>
          <p:spPr>
            <a:xfrm>
              <a:off x="5433400" y="6026525"/>
              <a:ext cx="59850" cy="53325"/>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22"/>
            <p:cNvSpPr/>
            <p:nvPr/>
          </p:nvSpPr>
          <p:spPr>
            <a:xfrm>
              <a:off x="5458250" y="583065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22"/>
            <p:cNvSpPr/>
            <p:nvPr/>
          </p:nvSpPr>
          <p:spPr>
            <a:xfrm>
              <a:off x="5559800" y="5807200"/>
              <a:ext cx="60975" cy="53350"/>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22"/>
            <p:cNvSpPr/>
            <p:nvPr/>
          </p:nvSpPr>
          <p:spPr>
            <a:xfrm>
              <a:off x="559027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22"/>
            <p:cNvSpPr/>
            <p:nvPr/>
          </p:nvSpPr>
          <p:spPr>
            <a:xfrm>
              <a:off x="5817125" y="5806950"/>
              <a:ext cx="54200" cy="53075"/>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22"/>
            <p:cNvSpPr/>
            <p:nvPr/>
          </p:nvSpPr>
          <p:spPr>
            <a:xfrm>
              <a:off x="6220025" y="5610575"/>
              <a:ext cx="136575" cy="225750"/>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22"/>
            <p:cNvSpPr/>
            <p:nvPr/>
          </p:nvSpPr>
          <p:spPr>
            <a:xfrm>
              <a:off x="6321575" y="5806950"/>
              <a:ext cx="60975" cy="53075"/>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22"/>
            <p:cNvSpPr/>
            <p:nvPr/>
          </p:nvSpPr>
          <p:spPr>
            <a:xfrm>
              <a:off x="6220025" y="583065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22"/>
            <p:cNvSpPr/>
            <p:nvPr/>
          </p:nvSpPr>
          <p:spPr>
            <a:xfrm>
              <a:off x="6194050" y="6027025"/>
              <a:ext cx="60975" cy="53550"/>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22"/>
            <p:cNvSpPr/>
            <p:nvPr/>
          </p:nvSpPr>
          <p:spPr>
            <a:xfrm>
              <a:off x="597060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22"/>
            <p:cNvSpPr/>
            <p:nvPr/>
          </p:nvSpPr>
          <p:spPr>
            <a:xfrm>
              <a:off x="5944650" y="6027025"/>
              <a:ext cx="53075" cy="53050"/>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22"/>
            <p:cNvSpPr/>
            <p:nvPr/>
          </p:nvSpPr>
          <p:spPr>
            <a:xfrm>
              <a:off x="5838575" y="5830650"/>
              <a:ext cx="137700" cy="225725"/>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22"/>
            <p:cNvSpPr/>
            <p:nvPr/>
          </p:nvSpPr>
          <p:spPr>
            <a:xfrm>
              <a:off x="5813725" y="5806950"/>
              <a:ext cx="60975" cy="53075"/>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22"/>
            <p:cNvSpPr/>
            <p:nvPr/>
          </p:nvSpPr>
          <p:spPr>
            <a:xfrm>
              <a:off x="5838575" y="5610575"/>
              <a:ext cx="137700" cy="225750"/>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22"/>
            <p:cNvSpPr/>
            <p:nvPr/>
          </p:nvSpPr>
          <p:spPr>
            <a:xfrm>
              <a:off x="5940125" y="5587125"/>
              <a:ext cx="60975" cy="53375"/>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22"/>
            <p:cNvSpPr/>
            <p:nvPr/>
          </p:nvSpPr>
          <p:spPr>
            <a:xfrm>
              <a:off x="6601475" y="5830650"/>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22"/>
            <p:cNvSpPr/>
            <p:nvPr/>
          </p:nvSpPr>
          <p:spPr>
            <a:xfrm>
              <a:off x="6701900" y="6026525"/>
              <a:ext cx="60975" cy="53325"/>
            </a:xfrm>
            <a:custGeom>
              <a:rect b="b" l="l" r="r" t="t"/>
              <a:pathLst>
                <a:path extrusionOk="0" h="2133" w="2439">
                  <a:moveTo>
                    <a:pt x="1235"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22"/>
            <p:cNvSpPr/>
            <p:nvPr/>
          </p:nvSpPr>
          <p:spPr>
            <a:xfrm>
              <a:off x="6600325" y="6050725"/>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22"/>
            <p:cNvSpPr/>
            <p:nvPr/>
          </p:nvSpPr>
          <p:spPr>
            <a:xfrm>
              <a:off x="6575500" y="6246550"/>
              <a:ext cx="60975" cy="53350"/>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22"/>
            <p:cNvSpPr/>
            <p:nvPr/>
          </p:nvSpPr>
          <p:spPr>
            <a:xfrm>
              <a:off x="6352050"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22"/>
            <p:cNvSpPr/>
            <p:nvPr/>
          </p:nvSpPr>
          <p:spPr>
            <a:xfrm>
              <a:off x="6324975" y="6247075"/>
              <a:ext cx="53050" cy="53075"/>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22"/>
            <p:cNvSpPr/>
            <p:nvPr/>
          </p:nvSpPr>
          <p:spPr>
            <a:xfrm>
              <a:off x="6220025" y="6050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22"/>
            <p:cNvSpPr/>
            <p:nvPr/>
          </p:nvSpPr>
          <p:spPr>
            <a:xfrm>
              <a:off x="6194050" y="6026475"/>
              <a:ext cx="60975" cy="53375"/>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22"/>
            <p:cNvSpPr/>
            <p:nvPr/>
          </p:nvSpPr>
          <p:spPr>
            <a:xfrm>
              <a:off x="6220025" y="5830650"/>
              <a:ext cx="136575" cy="225725"/>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2"/>
            <p:cNvSpPr/>
            <p:nvPr/>
          </p:nvSpPr>
          <p:spPr>
            <a:xfrm>
              <a:off x="6321575" y="5807200"/>
              <a:ext cx="60975" cy="53350"/>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22"/>
            <p:cNvSpPr/>
            <p:nvPr/>
          </p:nvSpPr>
          <p:spPr>
            <a:xfrm>
              <a:off x="6352050"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22"/>
            <p:cNvSpPr/>
            <p:nvPr/>
          </p:nvSpPr>
          <p:spPr>
            <a:xfrm>
              <a:off x="6578900" y="5806950"/>
              <a:ext cx="53050" cy="53075"/>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22"/>
            <p:cNvSpPr/>
            <p:nvPr/>
          </p:nvSpPr>
          <p:spPr>
            <a:xfrm>
              <a:off x="6981800" y="5610575"/>
              <a:ext cx="136575" cy="225750"/>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22"/>
            <p:cNvSpPr/>
            <p:nvPr/>
          </p:nvSpPr>
          <p:spPr>
            <a:xfrm>
              <a:off x="7083350" y="5806950"/>
              <a:ext cx="59850" cy="53075"/>
            </a:xfrm>
            <a:custGeom>
              <a:rect b="b" l="l" r="r" t="t"/>
              <a:pathLst>
                <a:path extrusionOk="0" h="2123" w="2394">
                  <a:moveTo>
                    <a:pt x="1203" y="0"/>
                  </a:moveTo>
                  <a:cubicBezTo>
                    <a:pt x="1024" y="0"/>
                    <a:pt x="843" y="46"/>
                    <a:pt x="678" y="136"/>
                  </a:cubicBezTo>
                  <a:cubicBezTo>
                    <a:pt x="136" y="452"/>
                    <a:pt x="1" y="1084"/>
                    <a:pt x="272" y="1580"/>
                  </a:cubicBezTo>
                  <a:cubicBezTo>
                    <a:pt x="482" y="1942"/>
                    <a:pt x="833" y="2122"/>
                    <a:pt x="1191" y="2122"/>
                  </a:cubicBezTo>
                  <a:cubicBezTo>
                    <a:pt x="1370" y="2122"/>
                    <a:pt x="1551" y="2077"/>
                    <a:pt x="1716" y="1987"/>
                  </a:cubicBezTo>
                  <a:cubicBezTo>
                    <a:pt x="2258" y="1671"/>
                    <a:pt x="2393" y="1039"/>
                    <a:pt x="2123" y="542"/>
                  </a:cubicBezTo>
                  <a:cubicBezTo>
                    <a:pt x="1912" y="18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22"/>
            <p:cNvSpPr/>
            <p:nvPr/>
          </p:nvSpPr>
          <p:spPr>
            <a:xfrm>
              <a:off x="6980650" y="58306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22"/>
            <p:cNvSpPr/>
            <p:nvPr/>
          </p:nvSpPr>
          <p:spPr>
            <a:xfrm>
              <a:off x="6955825" y="6027025"/>
              <a:ext cx="60975" cy="53050"/>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22"/>
            <p:cNvSpPr/>
            <p:nvPr/>
          </p:nvSpPr>
          <p:spPr>
            <a:xfrm>
              <a:off x="6732375"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22"/>
            <p:cNvSpPr/>
            <p:nvPr/>
          </p:nvSpPr>
          <p:spPr>
            <a:xfrm>
              <a:off x="6706425" y="6027025"/>
              <a:ext cx="53075" cy="53050"/>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22"/>
            <p:cNvSpPr/>
            <p:nvPr/>
          </p:nvSpPr>
          <p:spPr>
            <a:xfrm>
              <a:off x="6601475" y="5830650"/>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22"/>
            <p:cNvSpPr/>
            <p:nvPr/>
          </p:nvSpPr>
          <p:spPr>
            <a:xfrm>
              <a:off x="6575500" y="5806950"/>
              <a:ext cx="60975" cy="53075"/>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2"/>
            <p:cNvSpPr/>
            <p:nvPr/>
          </p:nvSpPr>
          <p:spPr>
            <a:xfrm>
              <a:off x="6600325" y="5610575"/>
              <a:ext cx="137725" cy="225750"/>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22"/>
            <p:cNvSpPr/>
            <p:nvPr/>
          </p:nvSpPr>
          <p:spPr>
            <a:xfrm>
              <a:off x="6701900" y="5587125"/>
              <a:ext cx="60975" cy="53375"/>
            </a:xfrm>
            <a:custGeom>
              <a:rect b="b" l="l" r="r" t="t"/>
              <a:pathLst>
                <a:path extrusionOk="0" h="2135"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22"/>
            <p:cNvSpPr/>
            <p:nvPr/>
          </p:nvSpPr>
          <p:spPr>
            <a:xfrm>
              <a:off x="7362100" y="583065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22"/>
            <p:cNvSpPr/>
            <p:nvPr/>
          </p:nvSpPr>
          <p:spPr>
            <a:xfrm>
              <a:off x="7463675" y="6026525"/>
              <a:ext cx="60975" cy="53325"/>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22"/>
            <p:cNvSpPr/>
            <p:nvPr/>
          </p:nvSpPr>
          <p:spPr>
            <a:xfrm>
              <a:off x="7362100" y="6050725"/>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22"/>
            <p:cNvSpPr/>
            <p:nvPr/>
          </p:nvSpPr>
          <p:spPr>
            <a:xfrm>
              <a:off x="7337275" y="6246550"/>
              <a:ext cx="59850" cy="53350"/>
            </a:xfrm>
            <a:custGeom>
              <a:rect b="b" l="l" r="r" t="t"/>
              <a:pathLst>
                <a:path extrusionOk="0" h="2134" w="2394">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393"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22"/>
            <p:cNvSpPr/>
            <p:nvPr/>
          </p:nvSpPr>
          <p:spPr>
            <a:xfrm>
              <a:off x="711382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22"/>
            <p:cNvSpPr/>
            <p:nvPr/>
          </p:nvSpPr>
          <p:spPr>
            <a:xfrm>
              <a:off x="7086750" y="6247075"/>
              <a:ext cx="53050" cy="53075"/>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22"/>
            <p:cNvSpPr/>
            <p:nvPr/>
          </p:nvSpPr>
          <p:spPr>
            <a:xfrm>
              <a:off x="6981800" y="6050725"/>
              <a:ext cx="136575" cy="225725"/>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22"/>
            <p:cNvSpPr/>
            <p:nvPr/>
          </p:nvSpPr>
          <p:spPr>
            <a:xfrm>
              <a:off x="6955825" y="6026525"/>
              <a:ext cx="60975" cy="53325"/>
            </a:xfrm>
            <a:custGeom>
              <a:rect b="b" l="l" r="r" t="t"/>
              <a:pathLst>
                <a:path extrusionOk="0" h="2133" w="2439">
                  <a:moveTo>
                    <a:pt x="1233"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22" y="562"/>
                  </a:cubicBezTo>
                  <a:cubicBezTo>
                    <a:pt x="1942" y="20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22"/>
            <p:cNvSpPr/>
            <p:nvPr/>
          </p:nvSpPr>
          <p:spPr>
            <a:xfrm>
              <a:off x="6980650" y="58306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22"/>
            <p:cNvSpPr/>
            <p:nvPr/>
          </p:nvSpPr>
          <p:spPr>
            <a:xfrm>
              <a:off x="7083350" y="5807200"/>
              <a:ext cx="60975" cy="53350"/>
            </a:xfrm>
            <a:custGeom>
              <a:rect b="b" l="l" r="r" t="t"/>
              <a:pathLst>
                <a:path extrusionOk="0" h="2134" w="2439">
                  <a:moveTo>
                    <a:pt x="1221" y="0"/>
                  </a:moveTo>
                  <a:cubicBezTo>
                    <a:pt x="853" y="0"/>
                    <a:pt x="488" y="192"/>
                    <a:pt x="272" y="532"/>
                  </a:cubicBezTo>
                  <a:cubicBezTo>
                    <a:pt x="1" y="1029"/>
                    <a:pt x="181" y="1706"/>
                    <a:pt x="678" y="1977"/>
                  </a:cubicBezTo>
                  <a:cubicBezTo>
                    <a:pt x="846" y="2084"/>
                    <a:pt x="1035" y="2134"/>
                    <a:pt x="1223" y="2134"/>
                  </a:cubicBezTo>
                  <a:cubicBezTo>
                    <a:pt x="1587" y="2134"/>
                    <a:pt x="194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22"/>
            <p:cNvSpPr/>
            <p:nvPr/>
          </p:nvSpPr>
          <p:spPr>
            <a:xfrm>
              <a:off x="711382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2"/>
            <p:cNvSpPr/>
            <p:nvPr/>
          </p:nvSpPr>
          <p:spPr>
            <a:xfrm>
              <a:off x="7340675" y="5806950"/>
              <a:ext cx="53050" cy="53075"/>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22"/>
            <p:cNvSpPr/>
            <p:nvPr/>
          </p:nvSpPr>
          <p:spPr>
            <a:xfrm>
              <a:off x="7742425" y="5610575"/>
              <a:ext cx="137725" cy="225750"/>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22"/>
            <p:cNvSpPr/>
            <p:nvPr/>
          </p:nvSpPr>
          <p:spPr>
            <a:xfrm>
              <a:off x="7844000" y="5806950"/>
              <a:ext cx="60975" cy="53075"/>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22"/>
            <p:cNvSpPr/>
            <p:nvPr/>
          </p:nvSpPr>
          <p:spPr>
            <a:xfrm>
              <a:off x="7742425" y="58306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22"/>
            <p:cNvSpPr/>
            <p:nvPr/>
          </p:nvSpPr>
          <p:spPr>
            <a:xfrm>
              <a:off x="7717600" y="6027025"/>
              <a:ext cx="60975" cy="53050"/>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22"/>
            <p:cNvSpPr/>
            <p:nvPr/>
          </p:nvSpPr>
          <p:spPr>
            <a:xfrm>
              <a:off x="749415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22"/>
            <p:cNvSpPr/>
            <p:nvPr/>
          </p:nvSpPr>
          <p:spPr>
            <a:xfrm>
              <a:off x="7467075" y="6027025"/>
              <a:ext cx="54175" cy="53050"/>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22"/>
            <p:cNvSpPr/>
            <p:nvPr/>
          </p:nvSpPr>
          <p:spPr>
            <a:xfrm>
              <a:off x="7362100" y="583065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22"/>
            <p:cNvSpPr/>
            <p:nvPr/>
          </p:nvSpPr>
          <p:spPr>
            <a:xfrm>
              <a:off x="7336150" y="5806950"/>
              <a:ext cx="60975" cy="53075"/>
            </a:xfrm>
            <a:custGeom>
              <a:rect b="b" l="l" r="r" t="t"/>
              <a:pathLst>
                <a:path extrusionOk="0" h="2123" w="2439">
                  <a:moveTo>
                    <a:pt x="1248" y="0"/>
                  </a:moveTo>
                  <a:cubicBezTo>
                    <a:pt x="1069" y="0"/>
                    <a:pt x="888" y="46"/>
                    <a:pt x="723" y="136"/>
                  </a:cubicBezTo>
                  <a:cubicBezTo>
                    <a:pt x="181" y="452"/>
                    <a:pt x="1" y="1084"/>
                    <a:pt x="317" y="1580"/>
                  </a:cubicBezTo>
                  <a:cubicBezTo>
                    <a:pt x="527" y="1942"/>
                    <a:pt x="878" y="2122"/>
                    <a:pt x="1236" y="2122"/>
                  </a:cubicBezTo>
                  <a:cubicBezTo>
                    <a:pt x="1415" y="2122"/>
                    <a:pt x="1596" y="2077"/>
                    <a:pt x="1761" y="1987"/>
                  </a:cubicBezTo>
                  <a:cubicBezTo>
                    <a:pt x="2303" y="1671"/>
                    <a:pt x="2438" y="1039"/>
                    <a:pt x="2168" y="542"/>
                  </a:cubicBezTo>
                  <a:cubicBezTo>
                    <a:pt x="1957" y="18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22"/>
            <p:cNvSpPr/>
            <p:nvPr/>
          </p:nvSpPr>
          <p:spPr>
            <a:xfrm>
              <a:off x="7362100" y="5610575"/>
              <a:ext cx="136600" cy="225750"/>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22"/>
            <p:cNvSpPr/>
            <p:nvPr/>
          </p:nvSpPr>
          <p:spPr>
            <a:xfrm>
              <a:off x="7463675" y="5587125"/>
              <a:ext cx="60975" cy="53375"/>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 name="Google Shape;298;p22"/>
            <p:cNvSpPr/>
            <p:nvPr/>
          </p:nvSpPr>
          <p:spPr>
            <a:xfrm>
              <a:off x="7494150"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22"/>
            <p:cNvSpPr/>
            <p:nvPr/>
          </p:nvSpPr>
          <p:spPr>
            <a:xfrm>
              <a:off x="7721000" y="5586875"/>
              <a:ext cx="54175" cy="53075"/>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22"/>
            <p:cNvSpPr/>
            <p:nvPr/>
          </p:nvSpPr>
          <p:spPr>
            <a:xfrm>
              <a:off x="8123875" y="583065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22"/>
            <p:cNvSpPr/>
            <p:nvPr/>
          </p:nvSpPr>
          <p:spPr>
            <a:xfrm>
              <a:off x="8225450" y="6026525"/>
              <a:ext cx="60975" cy="53325"/>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22"/>
            <p:cNvSpPr/>
            <p:nvPr/>
          </p:nvSpPr>
          <p:spPr>
            <a:xfrm>
              <a:off x="8123875" y="6050725"/>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22"/>
            <p:cNvSpPr/>
            <p:nvPr/>
          </p:nvSpPr>
          <p:spPr>
            <a:xfrm>
              <a:off x="8097925" y="6246550"/>
              <a:ext cx="60975" cy="53350"/>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22"/>
            <p:cNvSpPr/>
            <p:nvPr/>
          </p:nvSpPr>
          <p:spPr>
            <a:xfrm>
              <a:off x="7874475" y="62674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p22"/>
            <p:cNvSpPr/>
            <p:nvPr/>
          </p:nvSpPr>
          <p:spPr>
            <a:xfrm>
              <a:off x="7848525" y="6247075"/>
              <a:ext cx="53050" cy="53075"/>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22"/>
            <p:cNvSpPr/>
            <p:nvPr/>
          </p:nvSpPr>
          <p:spPr>
            <a:xfrm>
              <a:off x="7742425" y="6050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22"/>
            <p:cNvSpPr/>
            <p:nvPr/>
          </p:nvSpPr>
          <p:spPr>
            <a:xfrm>
              <a:off x="7717600" y="6026525"/>
              <a:ext cx="60975" cy="53325"/>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22"/>
            <p:cNvSpPr/>
            <p:nvPr/>
          </p:nvSpPr>
          <p:spPr>
            <a:xfrm>
              <a:off x="7742425" y="58306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22"/>
            <p:cNvSpPr/>
            <p:nvPr/>
          </p:nvSpPr>
          <p:spPr>
            <a:xfrm>
              <a:off x="7845125" y="5807200"/>
              <a:ext cx="59850" cy="53350"/>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22"/>
            <p:cNvSpPr/>
            <p:nvPr/>
          </p:nvSpPr>
          <p:spPr>
            <a:xfrm>
              <a:off x="787447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22"/>
            <p:cNvSpPr/>
            <p:nvPr/>
          </p:nvSpPr>
          <p:spPr>
            <a:xfrm>
              <a:off x="8102450" y="5806950"/>
              <a:ext cx="53050" cy="53075"/>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22"/>
            <p:cNvSpPr/>
            <p:nvPr/>
          </p:nvSpPr>
          <p:spPr>
            <a:xfrm>
              <a:off x="8504200" y="5610575"/>
              <a:ext cx="137725" cy="225750"/>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2"/>
            <p:cNvSpPr/>
            <p:nvPr/>
          </p:nvSpPr>
          <p:spPr>
            <a:xfrm>
              <a:off x="8605775" y="5806950"/>
              <a:ext cx="60975" cy="53075"/>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2"/>
            <p:cNvSpPr/>
            <p:nvPr/>
          </p:nvSpPr>
          <p:spPr>
            <a:xfrm>
              <a:off x="8504200" y="5830650"/>
              <a:ext cx="137725" cy="225725"/>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22"/>
            <p:cNvSpPr/>
            <p:nvPr/>
          </p:nvSpPr>
          <p:spPr>
            <a:xfrm>
              <a:off x="8479375" y="6027250"/>
              <a:ext cx="60975" cy="53325"/>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22"/>
            <p:cNvSpPr/>
            <p:nvPr/>
          </p:nvSpPr>
          <p:spPr>
            <a:xfrm>
              <a:off x="8255925"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22"/>
            <p:cNvSpPr/>
            <p:nvPr/>
          </p:nvSpPr>
          <p:spPr>
            <a:xfrm>
              <a:off x="8228850" y="6027025"/>
              <a:ext cx="53050" cy="53050"/>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22"/>
            <p:cNvSpPr/>
            <p:nvPr/>
          </p:nvSpPr>
          <p:spPr>
            <a:xfrm>
              <a:off x="8123875" y="5830650"/>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22"/>
            <p:cNvSpPr/>
            <p:nvPr/>
          </p:nvSpPr>
          <p:spPr>
            <a:xfrm>
              <a:off x="8097925" y="5807200"/>
              <a:ext cx="60975" cy="53325"/>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2"/>
            <p:cNvSpPr/>
            <p:nvPr/>
          </p:nvSpPr>
          <p:spPr>
            <a:xfrm>
              <a:off x="8123875" y="5610575"/>
              <a:ext cx="136600" cy="225750"/>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22"/>
            <p:cNvSpPr/>
            <p:nvPr/>
          </p:nvSpPr>
          <p:spPr>
            <a:xfrm>
              <a:off x="8225450" y="5587125"/>
              <a:ext cx="60975" cy="53375"/>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22"/>
            <p:cNvSpPr/>
            <p:nvPr/>
          </p:nvSpPr>
          <p:spPr>
            <a:xfrm>
              <a:off x="8255925"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22"/>
            <p:cNvSpPr/>
            <p:nvPr/>
          </p:nvSpPr>
          <p:spPr>
            <a:xfrm>
              <a:off x="8482775" y="5586875"/>
              <a:ext cx="53050" cy="53075"/>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22"/>
            <p:cNvSpPr/>
            <p:nvPr/>
          </p:nvSpPr>
          <p:spPr>
            <a:xfrm>
              <a:off x="8884525" y="583065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22"/>
            <p:cNvSpPr/>
            <p:nvPr/>
          </p:nvSpPr>
          <p:spPr>
            <a:xfrm>
              <a:off x="8986100" y="6026525"/>
              <a:ext cx="60975" cy="53325"/>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22"/>
            <p:cNvSpPr/>
            <p:nvPr/>
          </p:nvSpPr>
          <p:spPr>
            <a:xfrm>
              <a:off x="8884525" y="6050725"/>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22"/>
            <p:cNvSpPr/>
            <p:nvPr/>
          </p:nvSpPr>
          <p:spPr>
            <a:xfrm>
              <a:off x="8859700" y="6246550"/>
              <a:ext cx="60975" cy="53350"/>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22"/>
            <p:cNvSpPr/>
            <p:nvPr/>
          </p:nvSpPr>
          <p:spPr>
            <a:xfrm>
              <a:off x="8636250" y="6267400"/>
              <a:ext cx="253950" cy="1130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22"/>
            <p:cNvSpPr/>
            <p:nvPr/>
          </p:nvSpPr>
          <p:spPr>
            <a:xfrm>
              <a:off x="8610300" y="6247075"/>
              <a:ext cx="53050" cy="53075"/>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22"/>
            <p:cNvSpPr/>
            <p:nvPr/>
          </p:nvSpPr>
          <p:spPr>
            <a:xfrm>
              <a:off x="8504200" y="6050725"/>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22"/>
            <p:cNvSpPr/>
            <p:nvPr/>
          </p:nvSpPr>
          <p:spPr>
            <a:xfrm>
              <a:off x="8479375" y="6026525"/>
              <a:ext cx="60975" cy="53325"/>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22"/>
            <p:cNvSpPr/>
            <p:nvPr/>
          </p:nvSpPr>
          <p:spPr>
            <a:xfrm>
              <a:off x="8504200" y="5830650"/>
              <a:ext cx="137725" cy="225725"/>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22"/>
            <p:cNvSpPr/>
            <p:nvPr/>
          </p:nvSpPr>
          <p:spPr>
            <a:xfrm>
              <a:off x="8605775" y="5807200"/>
              <a:ext cx="60975" cy="53350"/>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22"/>
            <p:cNvSpPr/>
            <p:nvPr/>
          </p:nvSpPr>
          <p:spPr>
            <a:xfrm>
              <a:off x="8636250" y="582727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22"/>
            <p:cNvSpPr/>
            <p:nvPr/>
          </p:nvSpPr>
          <p:spPr>
            <a:xfrm>
              <a:off x="8864225" y="5806950"/>
              <a:ext cx="53050" cy="53075"/>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22"/>
            <p:cNvSpPr/>
            <p:nvPr/>
          </p:nvSpPr>
          <p:spPr>
            <a:xfrm>
              <a:off x="9265975" y="5610575"/>
              <a:ext cx="136575" cy="225750"/>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22"/>
            <p:cNvSpPr/>
            <p:nvPr/>
          </p:nvSpPr>
          <p:spPr>
            <a:xfrm>
              <a:off x="9367550" y="5806950"/>
              <a:ext cx="60975" cy="53075"/>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22"/>
            <p:cNvSpPr/>
            <p:nvPr/>
          </p:nvSpPr>
          <p:spPr>
            <a:xfrm>
              <a:off x="9265975" y="5830650"/>
              <a:ext cx="136575" cy="225725"/>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22"/>
            <p:cNvSpPr/>
            <p:nvPr/>
          </p:nvSpPr>
          <p:spPr>
            <a:xfrm>
              <a:off x="9241150" y="6027250"/>
              <a:ext cx="59850" cy="53325"/>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22"/>
            <p:cNvSpPr/>
            <p:nvPr/>
          </p:nvSpPr>
          <p:spPr>
            <a:xfrm>
              <a:off x="9017700" y="6047325"/>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22"/>
            <p:cNvSpPr/>
            <p:nvPr/>
          </p:nvSpPr>
          <p:spPr>
            <a:xfrm>
              <a:off x="8990625" y="6027025"/>
              <a:ext cx="53050" cy="53050"/>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22"/>
            <p:cNvSpPr/>
            <p:nvPr/>
          </p:nvSpPr>
          <p:spPr>
            <a:xfrm>
              <a:off x="8884525" y="583065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22"/>
            <p:cNvSpPr/>
            <p:nvPr/>
          </p:nvSpPr>
          <p:spPr>
            <a:xfrm>
              <a:off x="8859700" y="5806950"/>
              <a:ext cx="60975" cy="53075"/>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22"/>
            <p:cNvSpPr/>
            <p:nvPr/>
          </p:nvSpPr>
          <p:spPr>
            <a:xfrm>
              <a:off x="8884525" y="5610575"/>
              <a:ext cx="137725" cy="225750"/>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22"/>
            <p:cNvSpPr/>
            <p:nvPr/>
          </p:nvSpPr>
          <p:spPr>
            <a:xfrm>
              <a:off x="8987225" y="5587125"/>
              <a:ext cx="59850" cy="53375"/>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22"/>
            <p:cNvSpPr/>
            <p:nvPr/>
          </p:nvSpPr>
          <p:spPr>
            <a:xfrm>
              <a:off x="9017700"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22"/>
            <p:cNvSpPr/>
            <p:nvPr/>
          </p:nvSpPr>
          <p:spPr>
            <a:xfrm>
              <a:off x="9244550" y="5586875"/>
              <a:ext cx="53050" cy="53075"/>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22"/>
            <p:cNvSpPr/>
            <p:nvPr/>
          </p:nvSpPr>
          <p:spPr>
            <a:xfrm>
              <a:off x="9265975" y="5830650"/>
              <a:ext cx="136575" cy="225725"/>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22"/>
            <p:cNvSpPr/>
            <p:nvPr/>
          </p:nvSpPr>
          <p:spPr>
            <a:xfrm>
              <a:off x="9367550" y="5807200"/>
              <a:ext cx="60975" cy="53350"/>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22"/>
            <p:cNvSpPr/>
            <p:nvPr/>
          </p:nvSpPr>
          <p:spPr>
            <a:xfrm>
              <a:off x="9398025" y="582727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22"/>
            <p:cNvSpPr/>
            <p:nvPr/>
          </p:nvSpPr>
          <p:spPr>
            <a:xfrm>
              <a:off x="9624875" y="5806950"/>
              <a:ext cx="54175" cy="53075"/>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22"/>
            <p:cNvSpPr/>
            <p:nvPr/>
          </p:nvSpPr>
          <p:spPr>
            <a:xfrm>
              <a:off x="5838575" y="5610575"/>
              <a:ext cx="137700" cy="225750"/>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22"/>
            <p:cNvSpPr/>
            <p:nvPr/>
          </p:nvSpPr>
          <p:spPr>
            <a:xfrm>
              <a:off x="5813725" y="5807200"/>
              <a:ext cx="60975" cy="53350"/>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22"/>
            <p:cNvSpPr/>
            <p:nvPr/>
          </p:nvSpPr>
          <p:spPr>
            <a:xfrm>
              <a:off x="559027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22"/>
            <p:cNvSpPr/>
            <p:nvPr/>
          </p:nvSpPr>
          <p:spPr>
            <a:xfrm>
              <a:off x="5564325" y="5806950"/>
              <a:ext cx="53075" cy="53075"/>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22"/>
            <p:cNvSpPr/>
            <p:nvPr/>
          </p:nvSpPr>
          <p:spPr>
            <a:xfrm>
              <a:off x="6600325" y="5610575"/>
              <a:ext cx="137725" cy="225750"/>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22"/>
            <p:cNvSpPr/>
            <p:nvPr/>
          </p:nvSpPr>
          <p:spPr>
            <a:xfrm>
              <a:off x="6575500" y="5807200"/>
              <a:ext cx="60975" cy="53350"/>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22"/>
            <p:cNvSpPr/>
            <p:nvPr/>
          </p:nvSpPr>
          <p:spPr>
            <a:xfrm>
              <a:off x="6352050"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22"/>
            <p:cNvSpPr/>
            <p:nvPr/>
          </p:nvSpPr>
          <p:spPr>
            <a:xfrm>
              <a:off x="6324975" y="5806950"/>
              <a:ext cx="53050" cy="53075"/>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22"/>
            <p:cNvSpPr/>
            <p:nvPr/>
          </p:nvSpPr>
          <p:spPr>
            <a:xfrm>
              <a:off x="6220025" y="5610575"/>
              <a:ext cx="136575" cy="225750"/>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22"/>
            <p:cNvSpPr/>
            <p:nvPr/>
          </p:nvSpPr>
          <p:spPr>
            <a:xfrm>
              <a:off x="6194050" y="5587125"/>
              <a:ext cx="60975" cy="53375"/>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22"/>
            <p:cNvSpPr/>
            <p:nvPr/>
          </p:nvSpPr>
          <p:spPr>
            <a:xfrm>
              <a:off x="7362100" y="5390525"/>
              <a:ext cx="136600" cy="225725"/>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22"/>
            <p:cNvSpPr/>
            <p:nvPr/>
          </p:nvSpPr>
          <p:spPr>
            <a:xfrm>
              <a:off x="7463675" y="5587125"/>
              <a:ext cx="60975" cy="53375"/>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22"/>
            <p:cNvSpPr/>
            <p:nvPr/>
          </p:nvSpPr>
          <p:spPr>
            <a:xfrm>
              <a:off x="7362100" y="5610575"/>
              <a:ext cx="136600" cy="225750"/>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22"/>
            <p:cNvSpPr/>
            <p:nvPr/>
          </p:nvSpPr>
          <p:spPr>
            <a:xfrm>
              <a:off x="7337275" y="5807200"/>
              <a:ext cx="60975" cy="53350"/>
            </a:xfrm>
            <a:custGeom>
              <a:rect b="b" l="l" r="r" t="t"/>
              <a:pathLst>
                <a:path extrusionOk="0" h="2134" w="2439">
                  <a:moveTo>
                    <a:pt x="1221" y="0"/>
                  </a:moveTo>
                  <a:cubicBezTo>
                    <a:pt x="853" y="0"/>
                    <a:pt x="488" y="192"/>
                    <a:pt x="272" y="532"/>
                  </a:cubicBezTo>
                  <a:cubicBezTo>
                    <a:pt x="1" y="1029"/>
                    <a:pt x="181" y="1706"/>
                    <a:pt x="678" y="1977"/>
                  </a:cubicBezTo>
                  <a:cubicBezTo>
                    <a:pt x="846" y="2084"/>
                    <a:pt x="1030" y="2134"/>
                    <a:pt x="1212" y="2134"/>
                  </a:cubicBezTo>
                  <a:cubicBezTo>
                    <a:pt x="1567" y="2134"/>
                    <a:pt x="191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22"/>
            <p:cNvSpPr/>
            <p:nvPr/>
          </p:nvSpPr>
          <p:spPr>
            <a:xfrm>
              <a:off x="711382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22"/>
            <p:cNvSpPr/>
            <p:nvPr/>
          </p:nvSpPr>
          <p:spPr>
            <a:xfrm>
              <a:off x="7086750" y="5806950"/>
              <a:ext cx="53050" cy="53075"/>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22"/>
            <p:cNvSpPr/>
            <p:nvPr/>
          </p:nvSpPr>
          <p:spPr>
            <a:xfrm>
              <a:off x="6981800" y="5610575"/>
              <a:ext cx="136575" cy="225750"/>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22"/>
            <p:cNvSpPr/>
            <p:nvPr/>
          </p:nvSpPr>
          <p:spPr>
            <a:xfrm>
              <a:off x="6955825" y="5587125"/>
              <a:ext cx="60975" cy="53375"/>
            </a:xfrm>
            <a:custGeom>
              <a:rect b="b" l="l" r="r" t="t"/>
              <a:pathLst>
                <a:path extrusionOk="0" h="2135"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22"/>
            <p:cNvSpPr/>
            <p:nvPr/>
          </p:nvSpPr>
          <p:spPr>
            <a:xfrm>
              <a:off x="7742425" y="5391650"/>
              <a:ext cx="137725" cy="225725"/>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22"/>
            <p:cNvSpPr/>
            <p:nvPr/>
          </p:nvSpPr>
          <p:spPr>
            <a:xfrm>
              <a:off x="7717600" y="5587125"/>
              <a:ext cx="60975" cy="53375"/>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22"/>
            <p:cNvSpPr/>
            <p:nvPr/>
          </p:nvSpPr>
          <p:spPr>
            <a:xfrm>
              <a:off x="7494150"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22"/>
            <p:cNvSpPr/>
            <p:nvPr/>
          </p:nvSpPr>
          <p:spPr>
            <a:xfrm>
              <a:off x="7467075" y="5586875"/>
              <a:ext cx="54175" cy="53075"/>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22"/>
            <p:cNvSpPr/>
            <p:nvPr/>
          </p:nvSpPr>
          <p:spPr>
            <a:xfrm>
              <a:off x="7362100" y="5390525"/>
              <a:ext cx="136600" cy="225725"/>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22"/>
            <p:cNvSpPr/>
            <p:nvPr/>
          </p:nvSpPr>
          <p:spPr>
            <a:xfrm>
              <a:off x="7337275" y="5367400"/>
              <a:ext cx="59850" cy="53025"/>
            </a:xfrm>
            <a:custGeom>
              <a:rect b="b" l="l" r="r" t="t"/>
              <a:pathLst>
                <a:path extrusionOk="0" h="2121" w="2394">
                  <a:moveTo>
                    <a:pt x="1212" y="0"/>
                  </a:moveTo>
                  <a:cubicBezTo>
                    <a:pt x="1030" y="0"/>
                    <a:pt x="846" y="51"/>
                    <a:pt x="678" y="158"/>
                  </a:cubicBezTo>
                  <a:cubicBezTo>
                    <a:pt x="136" y="429"/>
                    <a:pt x="1" y="1106"/>
                    <a:pt x="272" y="1602"/>
                  </a:cubicBezTo>
                  <a:cubicBezTo>
                    <a:pt x="481" y="1930"/>
                    <a:pt x="827" y="2121"/>
                    <a:pt x="1182" y="2121"/>
                  </a:cubicBezTo>
                  <a:cubicBezTo>
                    <a:pt x="1364" y="2121"/>
                    <a:pt x="1548" y="2070"/>
                    <a:pt x="1716" y="1963"/>
                  </a:cubicBezTo>
                  <a:cubicBezTo>
                    <a:pt x="2258" y="1692"/>
                    <a:pt x="2393" y="1060"/>
                    <a:pt x="2123" y="519"/>
                  </a:cubicBezTo>
                  <a:cubicBezTo>
                    <a:pt x="1914" y="191"/>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22"/>
            <p:cNvSpPr/>
            <p:nvPr/>
          </p:nvSpPr>
          <p:spPr>
            <a:xfrm>
              <a:off x="8123875" y="5390525"/>
              <a:ext cx="136600" cy="225725"/>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22"/>
            <p:cNvSpPr/>
            <p:nvPr/>
          </p:nvSpPr>
          <p:spPr>
            <a:xfrm>
              <a:off x="8225450" y="5587125"/>
              <a:ext cx="60975" cy="53375"/>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 name="Google Shape;378;p22"/>
            <p:cNvSpPr/>
            <p:nvPr/>
          </p:nvSpPr>
          <p:spPr>
            <a:xfrm>
              <a:off x="8123875" y="5610575"/>
              <a:ext cx="136600" cy="225750"/>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22"/>
            <p:cNvSpPr/>
            <p:nvPr/>
          </p:nvSpPr>
          <p:spPr>
            <a:xfrm>
              <a:off x="8097925" y="5807200"/>
              <a:ext cx="60975" cy="53350"/>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22"/>
            <p:cNvSpPr/>
            <p:nvPr/>
          </p:nvSpPr>
          <p:spPr>
            <a:xfrm>
              <a:off x="7874475" y="582727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22"/>
            <p:cNvSpPr/>
            <p:nvPr/>
          </p:nvSpPr>
          <p:spPr>
            <a:xfrm>
              <a:off x="7848525" y="5806950"/>
              <a:ext cx="53050" cy="53075"/>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22"/>
            <p:cNvSpPr/>
            <p:nvPr/>
          </p:nvSpPr>
          <p:spPr>
            <a:xfrm>
              <a:off x="7742425" y="5610575"/>
              <a:ext cx="137725" cy="225750"/>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p22"/>
            <p:cNvSpPr/>
            <p:nvPr/>
          </p:nvSpPr>
          <p:spPr>
            <a:xfrm>
              <a:off x="7717600" y="5587125"/>
              <a:ext cx="60975" cy="53375"/>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22"/>
            <p:cNvSpPr/>
            <p:nvPr/>
          </p:nvSpPr>
          <p:spPr>
            <a:xfrm>
              <a:off x="7742425" y="5391650"/>
              <a:ext cx="137725" cy="225725"/>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22"/>
            <p:cNvSpPr/>
            <p:nvPr/>
          </p:nvSpPr>
          <p:spPr>
            <a:xfrm>
              <a:off x="7844000" y="5367400"/>
              <a:ext cx="60975" cy="53375"/>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22"/>
            <p:cNvSpPr/>
            <p:nvPr/>
          </p:nvSpPr>
          <p:spPr>
            <a:xfrm>
              <a:off x="7874475" y="5388250"/>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22"/>
            <p:cNvSpPr/>
            <p:nvPr/>
          </p:nvSpPr>
          <p:spPr>
            <a:xfrm>
              <a:off x="8102450" y="5366825"/>
              <a:ext cx="53050" cy="54175"/>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22"/>
            <p:cNvSpPr/>
            <p:nvPr/>
          </p:nvSpPr>
          <p:spPr>
            <a:xfrm>
              <a:off x="8504200" y="5171575"/>
              <a:ext cx="137725" cy="225725"/>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22"/>
            <p:cNvSpPr/>
            <p:nvPr/>
          </p:nvSpPr>
          <p:spPr>
            <a:xfrm>
              <a:off x="8605775" y="5367400"/>
              <a:ext cx="60975" cy="53025"/>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22"/>
            <p:cNvSpPr/>
            <p:nvPr/>
          </p:nvSpPr>
          <p:spPr>
            <a:xfrm>
              <a:off x="8504200" y="5391650"/>
              <a:ext cx="137725" cy="225725"/>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22"/>
            <p:cNvSpPr/>
            <p:nvPr/>
          </p:nvSpPr>
          <p:spPr>
            <a:xfrm>
              <a:off x="8479375" y="5587125"/>
              <a:ext cx="60975" cy="53375"/>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22"/>
            <p:cNvSpPr/>
            <p:nvPr/>
          </p:nvSpPr>
          <p:spPr>
            <a:xfrm>
              <a:off x="8255925"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22"/>
            <p:cNvSpPr/>
            <p:nvPr/>
          </p:nvSpPr>
          <p:spPr>
            <a:xfrm>
              <a:off x="8228850" y="5586875"/>
              <a:ext cx="53050" cy="53075"/>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22"/>
            <p:cNvSpPr/>
            <p:nvPr/>
          </p:nvSpPr>
          <p:spPr>
            <a:xfrm>
              <a:off x="8123875" y="5390525"/>
              <a:ext cx="136600" cy="225725"/>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22"/>
            <p:cNvSpPr/>
            <p:nvPr/>
          </p:nvSpPr>
          <p:spPr>
            <a:xfrm>
              <a:off x="8097925" y="5367400"/>
              <a:ext cx="60975" cy="53375"/>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22"/>
            <p:cNvSpPr/>
            <p:nvPr/>
          </p:nvSpPr>
          <p:spPr>
            <a:xfrm>
              <a:off x="8123875" y="5171575"/>
              <a:ext cx="136600" cy="225725"/>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22"/>
            <p:cNvSpPr/>
            <p:nvPr/>
          </p:nvSpPr>
          <p:spPr>
            <a:xfrm>
              <a:off x="8225450" y="5147375"/>
              <a:ext cx="60975" cy="53325"/>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22"/>
            <p:cNvSpPr/>
            <p:nvPr/>
          </p:nvSpPr>
          <p:spPr>
            <a:xfrm>
              <a:off x="8255925" y="51682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22"/>
            <p:cNvSpPr/>
            <p:nvPr/>
          </p:nvSpPr>
          <p:spPr>
            <a:xfrm>
              <a:off x="8482775" y="5147875"/>
              <a:ext cx="53050" cy="53075"/>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22"/>
            <p:cNvSpPr/>
            <p:nvPr/>
          </p:nvSpPr>
          <p:spPr>
            <a:xfrm>
              <a:off x="8884525" y="5390525"/>
              <a:ext cx="137725" cy="225725"/>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22"/>
            <p:cNvSpPr/>
            <p:nvPr/>
          </p:nvSpPr>
          <p:spPr>
            <a:xfrm>
              <a:off x="8987225" y="5587125"/>
              <a:ext cx="59850" cy="53375"/>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22"/>
            <p:cNvSpPr/>
            <p:nvPr/>
          </p:nvSpPr>
          <p:spPr>
            <a:xfrm>
              <a:off x="8884525" y="5610575"/>
              <a:ext cx="137725" cy="225750"/>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22"/>
            <p:cNvSpPr/>
            <p:nvPr/>
          </p:nvSpPr>
          <p:spPr>
            <a:xfrm>
              <a:off x="8859700" y="5807200"/>
              <a:ext cx="60975" cy="53350"/>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22"/>
            <p:cNvSpPr/>
            <p:nvPr/>
          </p:nvSpPr>
          <p:spPr>
            <a:xfrm>
              <a:off x="8636250" y="582727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p22"/>
            <p:cNvSpPr/>
            <p:nvPr/>
          </p:nvSpPr>
          <p:spPr>
            <a:xfrm>
              <a:off x="8610300" y="5806950"/>
              <a:ext cx="53050" cy="53075"/>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22"/>
            <p:cNvSpPr/>
            <p:nvPr/>
          </p:nvSpPr>
          <p:spPr>
            <a:xfrm>
              <a:off x="8504200" y="5610575"/>
              <a:ext cx="137725" cy="225750"/>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22"/>
            <p:cNvSpPr/>
            <p:nvPr/>
          </p:nvSpPr>
          <p:spPr>
            <a:xfrm>
              <a:off x="8479375" y="5587125"/>
              <a:ext cx="60975" cy="53375"/>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22"/>
            <p:cNvSpPr/>
            <p:nvPr/>
          </p:nvSpPr>
          <p:spPr>
            <a:xfrm>
              <a:off x="8504200" y="5391650"/>
              <a:ext cx="137725" cy="225725"/>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22"/>
            <p:cNvSpPr/>
            <p:nvPr/>
          </p:nvSpPr>
          <p:spPr>
            <a:xfrm>
              <a:off x="8605775" y="5367400"/>
              <a:ext cx="60975" cy="53375"/>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22"/>
            <p:cNvSpPr/>
            <p:nvPr/>
          </p:nvSpPr>
          <p:spPr>
            <a:xfrm>
              <a:off x="8636250" y="5388250"/>
              <a:ext cx="253950" cy="11325"/>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22"/>
            <p:cNvSpPr/>
            <p:nvPr/>
          </p:nvSpPr>
          <p:spPr>
            <a:xfrm>
              <a:off x="8864225" y="5366825"/>
              <a:ext cx="53050" cy="54175"/>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22"/>
            <p:cNvSpPr/>
            <p:nvPr/>
          </p:nvSpPr>
          <p:spPr>
            <a:xfrm>
              <a:off x="9265975" y="5171575"/>
              <a:ext cx="136575" cy="225725"/>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22"/>
            <p:cNvSpPr/>
            <p:nvPr/>
          </p:nvSpPr>
          <p:spPr>
            <a:xfrm>
              <a:off x="9367550" y="5367400"/>
              <a:ext cx="60975" cy="53375"/>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22"/>
            <p:cNvSpPr/>
            <p:nvPr/>
          </p:nvSpPr>
          <p:spPr>
            <a:xfrm>
              <a:off x="9265975" y="5391650"/>
              <a:ext cx="136575" cy="225725"/>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22"/>
            <p:cNvSpPr/>
            <p:nvPr/>
          </p:nvSpPr>
          <p:spPr>
            <a:xfrm>
              <a:off x="9240025" y="5587125"/>
              <a:ext cx="60975" cy="53375"/>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22"/>
            <p:cNvSpPr/>
            <p:nvPr/>
          </p:nvSpPr>
          <p:spPr>
            <a:xfrm>
              <a:off x="9017700" y="5608325"/>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22"/>
            <p:cNvSpPr/>
            <p:nvPr/>
          </p:nvSpPr>
          <p:spPr>
            <a:xfrm>
              <a:off x="8990625" y="5586875"/>
              <a:ext cx="53050" cy="53075"/>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22"/>
            <p:cNvSpPr/>
            <p:nvPr/>
          </p:nvSpPr>
          <p:spPr>
            <a:xfrm>
              <a:off x="8884525" y="5390525"/>
              <a:ext cx="137725" cy="225725"/>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22"/>
            <p:cNvSpPr/>
            <p:nvPr/>
          </p:nvSpPr>
          <p:spPr>
            <a:xfrm>
              <a:off x="8859700" y="5367400"/>
              <a:ext cx="60975" cy="53375"/>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22"/>
            <p:cNvSpPr/>
            <p:nvPr/>
          </p:nvSpPr>
          <p:spPr>
            <a:xfrm>
              <a:off x="8884525" y="5171575"/>
              <a:ext cx="137725" cy="225725"/>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22"/>
            <p:cNvSpPr/>
            <p:nvPr/>
          </p:nvSpPr>
          <p:spPr>
            <a:xfrm>
              <a:off x="8987225" y="5147375"/>
              <a:ext cx="60975" cy="53325"/>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22"/>
            <p:cNvSpPr/>
            <p:nvPr/>
          </p:nvSpPr>
          <p:spPr>
            <a:xfrm>
              <a:off x="9017700" y="51682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22"/>
            <p:cNvSpPr/>
            <p:nvPr/>
          </p:nvSpPr>
          <p:spPr>
            <a:xfrm>
              <a:off x="9244550" y="5147875"/>
              <a:ext cx="53050" cy="53075"/>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22"/>
            <p:cNvSpPr/>
            <p:nvPr/>
          </p:nvSpPr>
          <p:spPr>
            <a:xfrm>
              <a:off x="9398025" y="582727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22"/>
            <p:cNvSpPr/>
            <p:nvPr/>
          </p:nvSpPr>
          <p:spPr>
            <a:xfrm>
              <a:off x="9370950" y="5806950"/>
              <a:ext cx="54175" cy="53075"/>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22"/>
            <p:cNvSpPr/>
            <p:nvPr/>
          </p:nvSpPr>
          <p:spPr>
            <a:xfrm>
              <a:off x="9265975" y="5610575"/>
              <a:ext cx="136575" cy="225750"/>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22"/>
            <p:cNvSpPr/>
            <p:nvPr/>
          </p:nvSpPr>
          <p:spPr>
            <a:xfrm>
              <a:off x="9240025" y="5587125"/>
              <a:ext cx="60975" cy="53375"/>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22"/>
            <p:cNvSpPr/>
            <p:nvPr/>
          </p:nvSpPr>
          <p:spPr>
            <a:xfrm>
              <a:off x="9265975" y="5391650"/>
              <a:ext cx="136575" cy="225725"/>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22"/>
            <p:cNvSpPr/>
            <p:nvPr/>
          </p:nvSpPr>
          <p:spPr>
            <a:xfrm>
              <a:off x="9367550" y="5367400"/>
              <a:ext cx="60975" cy="53375"/>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22"/>
            <p:cNvSpPr/>
            <p:nvPr/>
          </p:nvSpPr>
          <p:spPr>
            <a:xfrm>
              <a:off x="9398025" y="5388250"/>
              <a:ext cx="253950" cy="11325"/>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22"/>
            <p:cNvSpPr/>
            <p:nvPr/>
          </p:nvSpPr>
          <p:spPr>
            <a:xfrm>
              <a:off x="9624875" y="5366825"/>
              <a:ext cx="54175" cy="54175"/>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22"/>
            <p:cNvSpPr/>
            <p:nvPr/>
          </p:nvSpPr>
          <p:spPr>
            <a:xfrm>
              <a:off x="8123875" y="4951500"/>
              <a:ext cx="136600" cy="225750"/>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22"/>
            <p:cNvSpPr/>
            <p:nvPr/>
          </p:nvSpPr>
          <p:spPr>
            <a:xfrm>
              <a:off x="8225450" y="5147325"/>
              <a:ext cx="60975" cy="53375"/>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22"/>
            <p:cNvSpPr/>
            <p:nvPr/>
          </p:nvSpPr>
          <p:spPr>
            <a:xfrm>
              <a:off x="8123875" y="5171575"/>
              <a:ext cx="136600" cy="225725"/>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22"/>
            <p:cNvSpPr/>
            <p:nvPr/>
          </p:nvSpPr>
          <p:spPr>
            <a:xfrm>
              <a:off x="8097925" y="5367400"/>
              <a:ext cx="60975" cy="53025"/>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22"/>
            <p:cNvSpPr/>
            <p:nvPr/>
          </p:nvSpPr>
          <p:spPr>
            <a:xfrm>
              <a:off x="7874475" y="5388250"/>
              <a:ext cx="253950" cy="11325"/>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22"/>
            <p:cNvSpPr/>
            <p:nvPr/>
          </p:nvSpPr>
          <p:spPr>
            <a:xfrm>
              <a:off x="7848525" y="5366825"/>
              <a:ext cx="53050" cy="54175"/>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22"/>
            <p:cNvSpPr/>
            <p:nvPr/>
          </p:nvSpPr>
          <p:spPr>
            <a:xfrm>
              <a:off x="7874475" y="494812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22"/>
            <p:cNvSpPr/>
            <p:nvPr/>
          </p:nvSpPr>
          <p:spPr>
            <a:xfrm>
              <a:off x="8102450" y="4927800"/>
              <a:ext cx="53050" cy="53075"/>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22"/>
            <p:cNvSpPr/>
            <p:nvPr/>
          </p:nvSpPr>
          <p:spPr>
            <a:xfrm>
              <a:off x="8504200" y="473145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22"/>
            <p:cNvSpPr/>
            <p:nvPr/>
          </p:nvSpPr>
          <p:spPr>
            <a:xfrm>
              <a:off x="8605775" y="4927300"/>
              <a:ext cx="60975" cy="53325"/>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22"/>
            <p:cNvSpPr/>
            <p:nvPr/>
          </p:nvSpPr>
          <p:spPr>
            <a:xfrm>
              <a:off x="8504200" y="4951500"/>
              <a:ext cx="137725" cy="225750"/>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22"/>
            <p:cNvSpPr/>
            <p:nvPr/>
          </p:nvSpPr>
          <p:spPr>
            <a:xfrm>
              <a:off x="8479375" y="5147375"/>
              <a:ext cx="60975" cy="53325"/>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22"/>
            <p:cNvSpPr/>
            <p:nvPr/>
          </p:nvSpPr>
          <p:spPr>
            <a:xfrm>
              <a:off x="8255925" y="51682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22"/>
            <p:cNvSpPr/>
            <p:nvPr/>
          </p:nvSpPr>
          <p:spPr>
            <a:xfrm>
              <a:off x="8228850" y="5147875"/>
              <a:ext cx="53050" cy="53075"/>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22"/>
            <p:cNvSpPr/>
            <p:nvPr/>
          </p:nvSpPr>
          <p:spPr>
            <a:xfrm>
              <a:off x="8123875" y="4951500"/>
              <a:ext cx="136600" cy="225750"/>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22"/>
            <p:cNvSpPr/>
            <p:nvPr/>
          </p:nvSpPr>
          <p:spPr>
            <a:xfrm>
              <a:off x="8097925" y="4927300"/>
              <a:ext cx="60975" cy="53575"/>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22"/>
            <p:cNvSpPr/>
            <p:nvPr/>
          </p:nvSpPr>
          <p:spPr>
            <a:xfrm>
              <a:off x="8123875" y="4731450"/>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22"/>
            <p:cNvSpPr/>
            <p:nvPr/>
          </p:nvSpPr>
          <p:spPr>
            <a:xfrm>
              <a:off x="8225450" y="4707975"/>
              <a:ext cx="60975" cy="53325"/>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22"/>
            <p:cNvSpPr/>
            <p:nvPr/>
          </p:nvSpPr>
          <p:spPr>
            <a:xfrm>
              <a:off x="8255925" y="4728050"/>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22"/>
            <p:cNvSpPr/>
            <p:nvPr/>
          </p:nvSpPr>
          <p:spPr>
            <a:xfrm>
              <a:off x="8482775" y="4707750"/>
              <a:ext cx="53050" cy="53050"/>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22"/>
            <p:cNvSpPr/>
            <p:nvPr/>
          </p:nvSpPr>
          <p:spPr>
            <a:xfrm>
              <a:off x="8884525" y="4951500"/>
              <a:ext cx="137725" cy="225750"/>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22"/>
            <p:cNvSpPr/>
            <p:nvPr/>
          </p:nvSpPr>
          <p:spPr>
            <a:xfrm>
              <a:off x="8986100" y="5147325"/>
              <a:ext cx="60975" cy="53375"/>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22"/>
            <p:cNvSpPr/>
            <p:nvPr/>
          </p:nvSpPr>
          <p:spPr>
            <a:xfrm>
              <a:off x="8884525" y="5171575"/>
              <a:ext cx="137725" cy="225725"/>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22"/>
            <p:cNvSpPr/>
            <p:nvPr/>
          </p:nvSpPr>
          <p:spPr>
            <a:xfrm>
              <a:off x="8859700" y="5367400"/>
              <a:ext cx="60975" cy="53375"/>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22"/>
            <p:cNvSpPr/>
            <p:nvPr/>
          </p:nvSpPr>
          <p:spPr>
            <a:xfrm>
              <a:off x="8636250" y="5388250"/>
              <a:ext cx="253950" cy="11325"/>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22"/>
            <p:cNvSpPr/>
            <p:nvPr/>
          </p:nvSpPr>
          <p:spPr>
            <a:xfrm>
              <a:off x="8610300" y="5366825"/>
              <a:ext cx="53050" cy="54175"/>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22"/>
            <p:cNvSpPr/>
            <p:nvPr/>
          </p:nvSpPr>
          <p:spPr>
            <a:xfrm>
              <a:off x="8504200" y="5171575"/>
              <a:ext cx="137725" cy="225725"/>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22"/>
            <p:cNvSpPr/>
            <p:nvPr/>
          </p:nvSpPr>
          <p:spPr>
            <a:xfrm>
              <a:off x="8479375" y="5147325"/>
              <a:ext cx="60975" cy="53375"/>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22"/>
            <p:cNvSpPr/>
            <p:nvPr/>
          </p:nvSpPr>
          <p:spPr>
            <a:xfrm>
              <a:off x="8504200" y="4951500"/>
              <a:ext cx="137725" cy="225750"/>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22"/>
            <p:cNvSpPr/>
            <p:nvPr/>
          </p:nvSpPr>
          <p:spPr>
            <a:xfrm>
              <a:off x="8605775" y="4928050"/>
              <a:ext cx="60975" cy="53325"/>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22"/>
            <p:cNvSpPr/>
            <p:nvPr/>
          </p:nvSpPr>
          <p:spPr>
            <a:xfrm>
              <a:off x="8636250" y="494812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22"/>
            <p:cNvSpPr/>
            <p:nvPr/>
          </p:nvSpPr>
          <p:spPr>
            <a:xfrm>
              <a:off x="8864225" y="4927800"/>
              <a:ext cx="53050" cy="53075"/>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22"/>
            <p:cNvSpPr/>
            <p:nvPr/>
          </p:nvSpPr>
          <p:spPr>
            <a:xfrm>
              <a:off x="9265975" y="4951500"/>
              <a:ext cx="136575" cy="225750"/>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22"/>
            <p:cNvSpPr/>
            <p:nvPr/>
          </p:nvSpPr>
          <p:spPr>
            <a:xfrm>
              <a:off x="9241150" y="5147375"/>
              <a:ext cx="60975" cy="53325"/>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22"/>
            <p:cNvSpPr/>
            <p:nvPr/>
          </p:nvSpPr>
          <p:spPr>
            <a:xfrm>
              <a:off x="9017700" y="5168200"/>
              <a:ext cx="253950" cy="1130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22"/>
            <p:cNvSpPr/>
            <p:nvPr/>
          </p:nvSpPr>
          <p:spPr>
            <a:xfrm>
              <a:off x="8990625" y="5147875"/>
              <a:ext cx="53050" cy="53075"/>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22"/>
            <p:cNvSpPr/>
            <p:nvPr/>
          </p:nvSpPr>
          <p:spPr>
            <a:xfrm>
              <a:off x="8884525" y="4951500"/>
              <a:ext cx="137725" cy="225750"/>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22"/>
            <p:cNvSpPr/>
            <p:nvPr/>
          </p:nvSpPr>
          <p:spPr>
            <a:xfrm>
              <a:off x="8859700" y="4927300"/>
              <a:ext cx="60975" cy="53325"/>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22"/>
            <p:cNvSpPr/>
            <p:nvPr/>
          </p:nvSpPr>
          <p:spPr>
            <a:xfrm>
              <a:off x="8884525" y="47314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22"/>
            <p:cNvSpPr/>
            <p:nvPr/>
          </p:nvSpPr>
          <p:spPr>
            <a:xfrm>
              <a:off x="8987225" y="4707975"/>
              <a:ext cx="59850" cy="53375"/>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22"/>
            <p:cNvSpPr/>
            <p:nvPr/>
          </p:nvSpPr>
          <p:spPr>
            <a:xfrm>
              <a:off x="9398025" y="5388250"/>
              <a:ext cx="253950" cy="11325"/>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22"/>
            <p:cNvSpPr/>
            <p:nvPr/>
          </p:nvSpPr>
          <p:spPr>
            <a:xfrm>
              <a:off x="9370950" y="5366825"/>
              <a:ext cx="54175" cy="54175"/>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22"/>
            <p:cNvSpPr/>
            <p:nvPr/>
          </p:nvSpPr>
          <p:spPr>
            <a:xfrm>
              <a:off x="9265975" y="5171575"/>
              <a:ext cx="136575" cy="225725"/>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22"/>
            <p:cNvSpPr/>
            <p:nvPr/>
          </p:nvSpPr>
          <p:spPr>
            <a:xfrm>
              <a:off x="9240025" y="5147325"/>
              <a:ext cx="60975" cy="53375"/>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22"/>
            <p:cNvSpPr/>
            <p:nvPr/>
          </p:nvSpPr>
          <p:spPr>
            <a:xfrm>
              <a:off x="9265975" y="4951500"/>
              <a:ext cx="136575" cy="225750"/>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22"/>
            <p:cNvSpPr/>
            <p:nvPr/>
          </p:nvSpPr>
          <p:spPr>
            <a:xfrm>
              <a:off x="9367550" y="4928050"/>
              <a:ext cx="60975" cy="53325"/>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22"/>
            <p:cNvSpPr/>
            <p:nvPr/>
          </p:nvSpPr>
          <p:spPr>
            <a:xfrm>
              <a:off x="8123875" y="4511375"/>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22"/>
            <p:cNvSpPr/>
            <p:nvPr/>
          </p:nvSpPr>
          <p:spPr>
            <a:xfrm>
              <a:off x="8225450" y="4707975"/>
              <a:ext cx="60975" cy="53375"/>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22"/>
            <p:cNvSpPr/>
            <p:nvPr/>
          </p:nvSpPr>
          <p:spPr>
            <a:xfrm>
              <a:off x="8123875" y="4731450"/>
              <a:ext cx="136600" cy="225725"/>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22"/>
            <p:cNvSpPr/>
            <p:nvPr/>
          </p:nvSpPr>
          <p:spPr>
            <a:xfrm>
              <a:off x="8097925" y="4927800"/>
              <a:ext cx="60975" cy="53075"/>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22"/>
            <p:cNvSpPr/>
            <p:nvPr/>
          </p:nvSpPr>
          <p:spPr>
            <a:xfrm>
              <a:off x="7874475" y="4948125"/>
              <a:ext cx="253950" cy="12425"/>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22"/>
            <p:cNvSpPr/>
            <p:nvPr/>
          </p:nvSpPr>
          <p:spPr>
            <a:xfrm>
              <a:off x="7848525" y="4927800"/>
              <a:ext cx="53050" cy="53075"/>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22"/>
            <p:cNvSpPr/>
            <p:nvPr/>
          </p:nvSpPr>
          <p:spPr>
            <a:xfrm>
              <a:off x="8504200" y="4511375"/>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22"/>
            <p:cNvSpPr/>
            <p:nvPr/>
          </p:nvSpPr>
          <p:spPr>
            <a:xfrm>
              <a:off x="8479375" y="4707975"/>
              <a:ext cx="60975" cy="53375"/>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22"/>
            <p:cNvSpPr/>
            <p:nvPr/>
          </p:nvSpPr>
          <p:spPr>
            <a:xfrm>
              <a:off x="8255925" y="4728050"/>
              <a:ext cx="253950" cy="1245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22"/>
            <p:cNvSpPr/>
            <p:nvPr/>
          </p:nvSpPr>
          <p:spPr>
            <a:xfrm>
              <a:off x="8228850" y="4707750"/>
              <a:ext cx="53050" cy="53050"/>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22"/>
            <p:cNvSpPr/>
            <p:nvPr/>
          </p:nvSpPr>
          <p:spPr>
            <a:xfrm>
              <a:off x="8123875" y="4511375"/>
              <a:ext cx="136600" cy="225725"/>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22"/>
            <p:cNvSpPr/>
            <p:nvPr/>
          </p:nvSpPr>
          <p:spPr>
            <a:xfrm>
              <a:off x="8884525" y="4731450"/>
              <a:ext cx="137725" cy="225725"/>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22"/>
            <p:cNvSpPr/>
            <p:nvPr/>
          </p:nvSpPr>
          <p:spPr>
            <a:xfrm>
              <a:off x="8859700" y="4928050"/>
              <a:ext cx="60975" cy="53325"/>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22"/>
            <p:cNvSpPr/>
            <p:nvPr/>
          </p:nvSpPr>
          <p:spPr>
            <a:xfrm>
              <a:off x="8636250" y="4948125"/>
              <a:ext cx="253950" cy="12425"/>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p22"/>
            <p:cNvSpPr/>
            <p:nvPr/>
          </p:nvSpPr>
          <p:spPr>
            <a:xfrm>
              <a:off x="8610300" y="4927800"/>
              <a:ext cx="53050" cy="53075"/>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22"/>
            <p:cNvSpPr/>
            <p:nvPr/>
          </p:nvSpPr>
          <p:spPr>
            <a:xfrm>
              <a:off x="8504200" y="4731450"/>
              <a:ext cx="137725" cy="225725"/>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22"/>
            <p:cNvSpPr/>
            <p:nvPr/>
          </p:nvSpPr>
          <p:spPr>
            <a:xfrm>
              <a:off x="8479375" y="4707975"/>
              <a:ext cx="60975" cy="53325"/>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22"/>
            <p:cNvSpPr/>
            <p:nvPr/>
          </p:nvSpPr>
          <p:spPr>
            <a:xfrm>
              <a:off x="8504200" y="4511375"/>
              <a:ext cx="137725" cy="225725"/>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96" name="Google Shape;496;p22"/>
          <p:cNvSpPr txBox="1"/>
          <p:nvPr>
            <p:ph type="ctrTitle"/>
          </p:nvPr>
        </p:nvSpPr>
        <p:spPr>
          <a:xfrm>
            <a:off x="1512150" y="1419388"/>
            <a:ext cx="6119700" cy="1762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0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497" name="Google Shape;497;p22"/>
          <p:cNvSpPr txBox="1"/>
          <p:nvPr>
            <p:ph idx="1" type="subTitle"/>
          </p:nvPr>
        </p:nvSpPr>
        <p:spPr>
          <a:xfrm>
            <a:off x="1512150" y="3218938"/>
            <a:ext cx="6119700" cy="505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16">
    <p:bg>
      <p:bgPr>
        <a:gradFill>
          <a:gsLst>
            <a:gs pos="0">
              <a:schemeClr val="lt1"/>
            </a:gs>
            <a:gs pos="100000">
              <a:srgbClr val="EBF2F9"/>
            </a:gs>
          </a:gsLst>
          <a:lin ang="10801400" scaled="0"/>
        </a:gradFill>
      </p:bgPr>
    </p:bg>
    <p:spTree>
      <p:nvGrpSpPr>
        <p:cNvPr id="2327" name="Shape 2327"/>
        <p:cNvGrpSpPr/>
        <p:nvPr/>
      </p:nvGrpSpPr>
      <p:grpSpPr>
        <a:xfrm>
          <a:off x="0" y="0"/>
          <a:ext cx="0" cy="0"/>
          <a:chOff x="0" y="0"/>
          <a:chExt cx="0" cy="0"/>
        </a:xfrm>
      </p:grpSpPr>
      <p:grpSp>
        <p:nvGrpSpPr>
          <p:cNvPr id="2328" name="Google Shape;2328;p31"/>
          <p:cNvGrpSpPr/>
          <p:nvPr/>
        </p:nvGrpSpPr>
        <p:grpSpPr>
          <a:xfrm>
            <a:off x="-34928" y="1030320"/>
            <a:ext cx="6931985" cy="3239837"/>
            <a:chOff x="3274732" y="1566371"/>
            <a:chExt cx="5981005" cy="2795373"/>
          </a:xfrm>
        </p:grpSpPr>
        <p:sp>
          <p:nvSpPr>
            <p:cNvPr id="2329" name="Google Shape;2329;p31"/>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0" name="Google Shape;2330;p31"/>
            <p:cNvSpPr/>
            <p:nvPr/>
          </p:nvSpPr>
          <p:spPr>
            <a:xfrm>
              <a:off x="3771297" y="3916528"/>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1" name="Google Shape;2331;p31"/>
            <p:cNvSpPr/>
            <p:nvPr/>
          </p:nvSpPr>
          <p:spPr>
            <a:xfrm>
              <a:off x="3952243" y="4266751"/>
              <a:ext cx="108621" cy="94993"/>
            </a:xfrm>
            <a:custGeom>
              <a:rect b="b" l="l" r="r" t="t"/>
              <a:pathLst>
                <a:path extrusionOk="0" h="2133" w="2439">
                  <a:moveTo>
                    <a:pt x="1204" y="0"/>
                  </a:moveTo>
                  <a:cubicBezTo>
                    <a:pt x="1028" y="0"/>
                    <a:pt x="848" y="41"/>
                    <a:pt x="678" y="126"/>
                  </a:cubicBezTo>
                  <a:cubicBezTo>
                    <a:pt x="181" y="442"/>
                    <a:pt x="1" y="1074"/>
                    <a:pt x="317" y="1571"/>
                  </a:cubicBezTo>
                  <a:cubicBezTo>
                    <a:pt x="497" y="1932"/>
                    <a:pt x="858" y="2133"/>
                    <a:pt x="1226" y="2133"/>
                  </a:cubicBezTo>
                  <a:cubicBezTo>
                    <a:pt x="1410" y="2133"/>
                    <a:pt x="1596" y="2082"/>
                    <a:pt x="1761" y="1977"/>
                  </a:cubicBezTo>
                  <a:cubicBezTo>
                    <a:pt x="2258" y="1661"/>
                    <a:pt x="2438" y="1029"/>
                    <a:pt x="2168" y="533"/>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2" name="Google Shape;2332;p31"/>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3" name="Google Shape;2333;p31"/>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4" name="Google Shape;2334;p31"/>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5" name="Google Shape;2335;p31"/>
            <p:cNvSpPr/>
            <p:nvPr/>
          </p:nvSpPr>
          <p:spPr>
            <a:xfrm>
              <a:off x="4450857" y="3524486"/>
              <a:ext cx="243295" cy="402107"/>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6" name="Google Shape;2336;p31"/>
            <p:cNvSpPr/>
            <p:nvPr/>
          </p:nvSpPr>
          <p:spPr>
            <a:xfrm>
              <a:off x="4631758" y="3874709"/>
              <a:ext cx="106617" cy="94993"/>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7" name="Google Shape;2337;p31"/>
            <p:cNvSpPr/>
            <p:nvPr/>
          </p:nvSpPr>
          <p:spPr>
            <a:xfrm>
              <a:off x="4448808" y="3916528"/>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8" name="Google Shape;2338;p31"/>
            <p:cNvSpPr/>
            <p:nvPr/>
          </p:nvSpPr>
          <p:spPr>
            <a:xfrm>
              <a:off x="4404585" y="4266751"/>
              <a:ext cx="108621" cy="94993"/>
            </a:xfrm>
            <a:custGeom>
              <a:rect b="b" l="l" r="r" t="t"/>
              <a:pathLst>
                <a:path extrusionOk="0" h="2133" w="2439">
                  <a:moveTo>
                    <a:pt x="1257" y="0"/>
                  </a:moveTo>
                  <a:cubicBezTo>
                    <a:pt x="879" y="0"/>
                    <a:pt x="502" y="192"/>
                    <a:pt x="317" y="533"/>
                  </a:cubicBezTo>
                  <a:cubicBezTo>
                    <a:pt x="1" y="1029"/>
                    <a:pt x="181" y="1706"/>
                    <a:pt x="678" y="1977"/>
                  </a:cubicBezTo>
                  <a:cubicBezTo>
                    <a:pt x="858" y="2082"/>
                    <a:pt x="1049" y="2133"/>
                    <a:pt x="1235"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9" name="Google Shape;2339;p31"/>
            <p:cNvSpPr/>
            <p:nvPr/>
          </p:nvSpPr>
          <p:spPr>
            <a:xfrm>
              <a:off x="3771297" y="3916528"/>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0" name="Google Shape;2340;p31"/>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1" name="Google Shape;2341;p31"/>
            <p:cNvSpPr/>
            <p:nvPr/>
          </p:nvSpPr>
          <p:spPr>
            <a:xfrm>
              <a:off x="3771297" y="3524486"/>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2" name="Google Shape;2342;p31"/>
            <p:cNvSpPr/>
            <p:nvPr/>
          </p:nvSpPr>
          <p:spPr>
            <a:xfrm>
              <a:off x="3952243" y="3483291"/>
              <a:ext cx="108621" cy="95082"/>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3" name="Google Shape;2343;p31"/>
            <p:cNvSpPr/>
            <p:nvPr/>
          </p:nvSpPr>
          <p:spPr>
            <a:xfrm>
              <a:off x="4006531"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4" name="Google Shape;2344;p31"/>
            <p:cNvSpPr/>
            <p:nvPr/>
          </p:nvSpPr>
          <p:spPr>
            <a:xfrm>
              <a:off x="4412646"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5" name="Google Shape;2345;p31"/>
            <p:cNvSpPr/>
            <p:nvPr/>
          </p:nvSpPr>
          <p:spPr>
            <a:xfrm>
              <a:off x="5128323" y="3916528"/>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6" name="Google Shape;2346;p31"/>
            <p:cNvSpPr/>
            <p:nvPr/>
          </p:nvSpPr>
          <p:spPr>
            <a:xfrm>
              <a:off x="5309269" y="4266751"/>
              <a:ext cx="108621" cy="94993"/>
            </a:xfrm>
            <a:custGeom>
              <a:rect b="b" l="l" r="r" t="t"/>
              <a:pathLst>
                <a:path extrusionOk="0" h="2133" w="2439">
                  <a:moveTo>
                    <a:pt x="1182" y="0"/>
                  </a:moveTo>
                  <a:cubicBezTo>
                    <a:pt x="1008" y="0"/>
                    <a:pt x="834" y="41"/>
                    <a:pt x="678" y="126"/>
                  </a:cubicBezTo>
                  <a:cubicBezTo>
                    <a:pt x="181" y="442"/>
                    <a:pt x="1" y="1074"/>
                    <a:pt x="317" y="1571"/>
                  </a:cubicBezTo>
                  <a:cubicBezTo>
                    <a:pt x="497" y="1932"/>
                    <a:pt x="838" y="2133"/>
                    <a:pt x="1206" y="2133"/>
                  </a:cubicBezTo>
                  <a:cubicBezTo>
                    <a:pt x="1390" y="2133"/>
                    <a:pt x="1581" y="2082"/>
                    <a:pt x="1761" y="1977"/>
                  </a:cubicBezTo>
                  <a:cubicBezTo>
                    <a:pt x="2258" y="1706"/>
                    <a:pt x="2438" y="1029"/>
                    <a:pt x="2122" y="533"/>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7" name="Google Shape;2347;p31"/>
            <p:cNvSpPr/>
            <p:nvPr/>
          </p:nvSpPr>
          <p:spPr>
            <a:xfrm>
              <a:off x="4448808" y="3916528"/>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8" name="Google Shape;2348;p31"/>
            <p:cNvSpPr/>
            <p:nvPr/>
          </p:nvSpPr>
          <p:spPr>
            <a:xfrm>
              <a:off x="4631758" y="3875333"/>
              <a:ext cx="108621" cy="94459"/>
            </a:xfrm>
            <a:custGeom>
              <a:rect b="b" l="l" r="r" t="t"/>
              <a:pathLst>
                <a:path extrusionOk="0" h="2121" w="2439">
                  <a:moveTo>
                    <a:pt x="1182" y="0"/>
                  </a:moveTo>
                  <a:cubicBezTo>
                    <a:pt x="827" y="0"/>
                    <a:pt x="481" y="191"/>
                    <a:pt x="272" y="519"/>
                  </a:cubicBezTo>
                  <a:cubicBezTo>
                    <a:pt x="1" y="1015"/>
                    <a:pt x="181" y="1693"/>
                    <a:pt x="678" y="1963"/>
                  </a:cubicBezTo>
                  <a:cubicBezTo>
                    <a:pt x="846" y="2071"/>
                    <a:pt x="1035" y="2121"/>
                    <a:pt x="1223" y="2121"/>
                  </a:cubicBezTo>
                  <a:cubicBezTo>
                    <a:pt x="1587" y="2121"/>
                    <a:pt x="194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9" name="Google Shape;2349;p31"/>
            <p:cNvSpPr/>
            <p:nvPr/>
          </p:nvSpPr>
          <p:spPr>
            <a:xfrm>
              <a:off x="4686046"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0" name="Google Shape;2350;p31"/>
            <p:cNvSpPr/>
            <p:nvPr/>
          </p:nvSpPr>
          <p:spPr>
            <a:xfrm>
              <a:off x="5090156"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1" name="Google Shape;2351;p31"/>
            <p:cNvSpPr/>
            <p:nvPr/>
          </p:nvSpPr>
          <p:spPr>
            <a:xfrm>
              <a:off x="5128323" y="3916528"/>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2" name="Google Shape;2352;p31"/>
            <p:cNvSpPr/>
            <p:nvPr/>
          </p:nvSpPr>
          <p:spPr>
            <a:xfrm>
              <a:off x="5084100" y="3874709"/>
              <a:ext cx="106617" cy="94993"/>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3" name="Google Shape;2353;p31"/>
            <p:cNvSpPr/>
            <p:nvPr/>
          </p:nvSpPr>
          <p:spPr>
            <a:xfrm>
              <a:off x="5128323" y="3524486"/>
              <a:ext cx="243339" cy="402107"/>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4" name="Google Shape;2354;p31"/>
            <p:cNvSpPr/>
            <p:nvPr/>
          </p:nvSpPr>
          <p:spPr>
            <a:xfrm>
              <a:off x="5309269" y="3483291"/>
              <a:ext cx="108621" cy="95082"/>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5" name="Google Shape;2355;p31"/>
            <p:cNvSpPr/>
            <p:nvPr/>
          </p:nvSpPr>
          <p:spPr>
            <a:xfrm>
              <a:off x="5363557"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6" name="Google Shape;2356;p31"/>
            <p:cNvSpPr/>
            <p:nvPr/>
          </p:nvSpPr>
          <p:spPr>
            <a:xfrm>
              <a:off x="5767667" y="3482267"/>
              <a:ext cx="96507" cy="96552"/>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7" name="Google Shape;2357;p31"/>
            <p:cNvSpPr/>
            <p:nvPr/>
          </p:nvSpPr>
          <p:spPr>
            <a:xfrm>
              <a:off x="7162860" y="3524486"/>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8" name="Google Shape;2358;p31"/>
            <p:cNvSpPr/>
            <p:nvPr/>
          </p:nvSpPr>
          <p:spPr>
            <a:xfrm>
              <a:off x="7343806" y="3874709"/>
              <a:ext cx="108621" cy="94993"/>
            </a:xfrm>
            <a:custGeom>
              <a:rect b="b" l="l" r="r" t="t"/>
              <a:pathLst>
                <a:path extrusionOk="0" h="2133" w="2439">
                  <a:moveTo>
                    <a:pt x="1202" y="1"/>
                  </a:moveTo>
                  <a:cubicBezTo>
                    <a:pt x="1028" y="1"/>
                    <a:pt x="848" y="41"/>
                    <a:pt x="678" y="127"/>
                  </a:cubicBezTo>
                  <a:cubicBezTo>
                    <a:pt x="181" y="443"/>
                    <a:pt x="1" y="1075"/>
                    <a:pt x="317" y="1571"/>
                  </a:cubicBezTo>
                  <a:cubicBezTo>
                    <a:pt x="497" y="1932"/>
                    <a:pt x="858" y="2133"/>
                    <a:pt x="1226" y="2133"/>
                  </a:cubicBezTo>
                  <a:cubicBezTo>
                    <a:pt x="1410" y="2133"/>
                    <a:pt x="1596" y="2083"/>
                    <a:pt x="1761" y="1977"/>
                  </a:cubicBezTo>
                  <a:cubicBezTo>
                    <a:pt x="2258" y="1707"/>
                    <a:pt x="2438" y="1029"/>
                    <a:pt x="2122" y="533"/>
                  </a:cubicBezTo>
                  <a:cubicBezTo>
                    <a:pt x="1937" y="193"/>
                    <a:pt x="1582" y="1"/>
                    <a:pt x="120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9" name="Google Shape;2359;p31"/>
            <p:cNvSpPr/>
            <p:nvPr/>
          </p:nvSpPr>
          <p:spPr>
            <a:xfrm>
              <a:off x="67205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0" name="Google Shape;2360;p31"/>
            <p:cNvSpPr/>
            <p:nvPr/>
          </p:nvSpPr>
          <p:spPr>
            <a:xfrm>
              <a:off x="7124693" y="3482267"/>
              <a:ext cx="94503" cy="96552"/>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1" name="Google Shape;2361;p31"/>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2" name="Google Shape;2362;p31"/>
            <p:cNvSpPr/>
            <p:nvPr/>
          </p:nvSpPr>
          <p:spPr>
            <a:xfrm>
              <a:off x="3771297" y="3132445"/>
              <a:ext cx="245343" cy="402151"/>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3" name="Google Shape;2363;p31"/>
            <p:cNvSpPr/>
            <p:nvPr/>
          </p:nvSpPr>
          <p:spPr>
            <a:xfrm>
              <a:off x="3952243" y="3482712"/>
              <a:ext cx="108621" cy="95038"/>
            </a:xfrm>
            <a:custGeom>
              <a:rect b="b" l="l" r="r" t="t"/>
              <a:pathLst>
                <a:path extrusionOk="0" h="2134"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4" name="Google Shape;2364;p31"/>
            <p:cNvSpPr/>
            <p:nvPr/>
          </p:nvSpPr>
          <p:spPr>
            <a:xfrm>
              <a:off x="3771297" y="3524486"/>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5" name="Google Shape;2365;p31"/>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6" name="Google Shape;2366;p31"/>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7" name="Google Shape;2367;p31"/>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8" name="Google Shape;2368;p31"/>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9" name="Google Shape;2369;p31"/>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0" name="Google Shape;2370;p31"/>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1" name="Google Shape;2371;p31"/>
            <p:cNvSpPr/>
            <p:nvPr/>
          </p:nvSpPr>
          <p:spPr>
            <a:xfrm>
              <a:off x="4450857"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2" name="Google Shape;2372;p31"/>
            <p:cNvSpPr/>
            <p:nvPr/>
          </p:nvSpPr>
          <p:spPr>
            <a:xfrm>
              <a:off x="4631758" y="3091294"/>
              <a:ext cx="106617" cy="95038"/>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3" name="Google Shape;2373;p31"/>
            <p:cNvSpPr/>
            <p:nvPr/>
          </p:nvSpPr>
          <p:spPr>
            <a:xfrm>
              <a:off x="4448808"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4" name="Google Shape;2374;p31"/>
            <p:cNvSpPr/>
            <p:nvPr/>
          </p:nvSpPr>
          <p:spPr>
            <a:xfrm>
              <a:off x="4404585" y="3483291"/>
              <a:ext cx="108621" cy="95082"/>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5" name="Google Shape;2375;p31"/>
            <p:cNvSpPr/>
            <p:nvPr/>
          </p:nvSpPr>
          <p:spPr>
            <a:xfrm>
              <a:off x="4006531"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6" name="Google Shape;2376;p31"/>
            <p:cNvSpPr/>
            <p:nvPr/>
          </p:nvSpPr>
          <p:spPr>
            <a:xfrm>
              <a:off x="3960304"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7" name="Google Shape;2377;p31"/>
            <p:cNvSpPr/>
            <p:nvPr/>
          </p:nvSpPr>
          <p:spPr>
            <a:xfrm>
              <a:off x="3771297" y="3132445"/>
              <a:ext cx="245343" cy="402151"/>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8" name="Google Shape;2378;p31"/>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9" name="Google Shape;2379;p31"/>
            <p:cNvSpPr/>
            <p:nvPr/>
          </p:nvSpPr>
          <p:spPr>
            <a:xfrm>
              <a:off x="3771297"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0" name="Google Shape;2380;p31"/>
            <p:cNvSpPr/>
            <p:nvPr/>
          </p:nvSpPr>
          <p:spPr>
            <a:xfrm>
              <a:off x="3952243" y="2700232"/>
              <a:ext cx="108621" cy="94503"/>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1" name="Google Shape;2381;p31"/>
            <p:cNvSpPr/>
            <p:nvPr/>
          </p:nvSpPr>
          <p:spPr>
            <a:xfrm>
              <a:off x="4006531"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2" name="Google Shape;2382;p31"/>
            <p:cNvSpPr/>
            <p:nvPr/>
          </p:nvSpPr>
          <p:spPr>
            <a:xfrm>
              <a:off x="4412646"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3" name="Google Shape;2383;p31"/>
            <p:cNvSpPr/>
            <p:nvPr/>
          </p:nvSpPr>
          <p:spPr>
            <a:xfrm>
              <a:off x="5128323"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4" name="Google Shape;2384;p31"/>
            <p:cNvSpPr/>
            <p:nvPr/>
          </p:nvSpPr>
          <p:spPr>
            <a:xfrm>
              <a:off x="5309269" y="3483291"/>
              <a:ext cx="108621" cy="94459"/>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95" y="2121"/>
                  </a:cubicBezTo>
                  <a:cubicBezTo>
                    <a:pt x="1384" y="2121"/>
                    <a:pt x="1578" y="2071"/>
                    <a:pt x="1761"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5" name="Google Shape;2385;p31"/>
            <p:cNvSpPr/>
            <p:nvPr/>
          </p:nvSpPr>
          <p:spPr>
            <a:xfrm>
              <a:off x="5128323" y="3524486"/>
              <a:ext cx="243339" cy="402107"/>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6" name="Google Shape;2386;p31"/>
            <p:cNvSpPr/>
            <p:nvPr/>
          </p:nvSpPr>
          <p:spPr>
            <a:xfrm>
              <a:off x="5084100" y="3875333"/>
              <a:ext cx="108621" cy="94459"/>
            </a:xfrm>
            <a:custGeom>
              <a:rect b="b" l="l" r="r" t="t"/>
              <a:pathLst>
                <a:path extrusionOk="0" h="2121" w="2439">
                  <a:moveTo>
                    <a:pt x="1182" y="0"/>
                  </a:moveTo>
                  <a:cubicBezTo>
                    <a:pt x="827" y="0"/>
                    <a:pt x="481" y="191"/>
                    <a:pt x="272" y="519"/>
                  </a:cubicBezTo>
                  <a:cubicBezTo>
                    <a:pt x="1" y="1015"/>
                    <a:pt x="136" y="1693"/>
                    <a:pt x="678" y="1963"/>
                  </a:cubicBezTo>
                  <a:cubicBezTo>
                    <a:pt x="846" y="2071"/>
                    <a:pt x="1030" y="2121"/>
                    <a:pt x="1212" y="2121"/>
                  </a:cubicBezTo>
                  <a:cubicBezTo>
                    <a:pt x="1567" y="2121"/>
                    <a:pt x="191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7" name="Google Shape;2387;p31"/>
            <p:cNvSpPr/>
            <p:nvPr/>
          </p:nvSpPr>
          <p:spPr>
            <a:xfrm>
              <a:off x="4686046"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8" name="Google Shape;2388;p31"/>
            <p:cNvSpPr/>
            <p:nvPr/>
          </p:nvSpPr>
          <p:spPr>
            <a:xfrm>
              <a:off x="4637814"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9" name="Google Shape;2389;p31"/>
            <p:cNvSpPr/>
            <p:nvPr/>
          </p:nvSpPr>
          <p:spPr>
            <a:xfrm>
              <a:off x="4450857" y="3524486"/>
              <a:ext cx="243295" cy="402107"/>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0" name="Google Shape;2390;p31"/>
            <p:cNvSpPr/>
            <p:nvPr/>
          </p:nvSpPr>
          <p:spPr>
            <a:xfrm>
              <a:off x="4404585" y="3482712"/>
              <a:ext cx="108621" cy="95038"/>
            </a:xfrm>
            <a:custGeom>
              <a:rect b="b" l="l" r="r" t="t"/>
              <a:pathLst>
                <a:path extrusionOk="0" h="2134" w="2439">
                  <a:moveTo>
                    <a:pt x="1202"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22" y="532"/>
                  </a:cubicBezTo>
                  <a:cubicBezTo>
                    <a:pt x="1937" y="192"/>
                    <a:pt x="1582" y="0"/>
                    <a:pt x="120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1" name="Google Shape;2391;p31"/>
            <p:cNvSpPr/>
            <p:nvPr/>
          </p:nvSpPr>
          <p:spPr>
            <a:xfrm>
              <a:off x="4448808"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2" name="Google Shape;2392;p31"/>
            <p:cNvSpPr/>
            <p:nvPr/>
          </p:nvSpPr>
          <p:spPr>
            <a:xfrm>
              <a:off x="4631758" y="3091294"/>
              <a:ext cx="108621" cy="95038"/>
            </a:xfrm>
            <a:custGeom>
              <a:rect b="b" l="l" r="r" t="t"/>
              <a:pathLst>
                <a:path extrusionOk="0" h="2134" w="2439">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439"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3" name="Google Shape;2393;p31"/>
            <p:cNvSpPr/>
            <p:nvPr/>
          </p:nvSpPr>
          <p:spPr>
            <a:xfrm>
              <a:off x="4686046"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4" name="Google Shape;2394;p31"/>
            <p:cNvSpPr/>
            <p:nvPr/>
          </p:nvSpPr>
          <p:spPr>
            <a:xfrm>
              <a:off x="5090156"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5" name="Google Shape;2395;p31"/>
            <p:cNvSpPr/>
            <p:nvPr/>
          </p:nvSpPr>
          <p:spPr>
            <a:xfrm>
              <a:off x="5805834"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6" name="Google Shape;2396;p31"/>
            <p:cNvSpPr/>
            <p:nvPr/>
          </p:nvSpPr>
          <p:spPr>
            <a:xfrm>
              <a:off x="5986780" y="3091294"/>
              <a:ext cx="108621" cy="95038"/>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7" name="Google Shape;2397;p31"/>
            <p:cNvSpPr/>
            <p:nvPr/>
          </p:nvSpPr>
          <p:spPr>
            <a:xfrm>
              <a:off x="5805834"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8" name="Google Shape;2398;p31"/>
            <p:cNvSpPr/>
            <p:nvPr/>
          </p:nvSpPr>
          <p:spPr>
            <a:xfrm>
              <a:off x="5761611" y="3483291"/>
              <a:ext cx="108621" cy="95082"/>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9" name="Google Shape;2399;p31"/>
            <p:cNvSpPr/>
            <p:nvPr/>
          </p:nvSpPr>
          <p:spPr>
            <a:xfrm>
              <a:off x="5363557"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0" name="Google Shape;2400;p31"/>
            <p:cNvSpPr/>
            <p:nvPr/>
          </p:nvSpPr>
          <p:spPr>
            <a:xfrm>
              <a:off x="5315325" y="3482267"/>
              <a:ext cx="96507" cy="96552"/>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1" name="Google Shape;2401;p31"/>
            <p:cNvSpPr/>
            <p:nvPr/>
          </p:nvSpPr>
          <p:spPr>
            <a:xfrm>
              <a:off x="5128323"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2" name="Google Shape;2402;p31"/>
            <p:cNvSpPr/>
            <p:nvPr/>
          </p:nvSpPr>
          <p:spPr>
            <a:xfrm>
              <a:off x="5084100" y="3091294"/>
              <a:ext cx="106617" cy="95038"/>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3" name="Google Shape;2403;p31"/>
            <p:cNvSpPr/>
            <p:nvPr/>
          </p:nvSpPr>
          <p:spPr>
            <a:xfrm>
              <a:off x="5128323"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4" name="Google Shape;2404;p31"/>
            <p:cNvSpPr/>
            <p:nvPr/>
          </p:nvSpPr>
          <p:spPr>
            <a:xfrm>
              <a:off x="5309269" y="2700232"/>
              <a:ext cx="108621" cy="94503"/>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5" name="Google Shape;2405;p31"/>
            <p:cNvSpPr/>
            <p:nvPr/>
          </p:nvSpPr>
          <p:spPr>
            <a:xfrm>
              <a:off x="5363557"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6" name="Google Shape;2406;p31"/>
            <p:cNvSpPr/>
            <p:nvPr/>
          </p:nvSpPr>
          <p:spPr>
            <a:xfrm>
              <a:off x="5767667" y="2700232"/>
              <a:ext cx="96507" cy="94503"/>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7" name="Google Shape;2407;p31"/>
            <p:cNvSpPr/>
            <p:nvPr/>
          </p:nvSpPr>
          <p:spPr>
            <a:xfrm>
              <a:off x="6485349"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8" name="Google Shape;2408;p31"/>
            <p:cNvSpPr/>
            <p:nvPr/>
          </p:nvSpPr>
          <p:spPr>
            <a:xfrm>
              <a:off x="6666295" y="3483291"/>
              <a:ext cx="108621" cy="94459"/>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9" name="Google Shape;2409;p31"/>
            <p:cNvSpPr/>
            <p:nvPr/>
          </p:nvSpPr>
          <p:spPr>
            <a:xfrm>
              <a:off x="5805834"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0" name="Google Shape;2410;p31"/>
            <p:cNvSpPr/>
            <p:nvPr/>
          </p:nvSpPr>
          <p:spPr>
            <a:xfrm>
              <a:off x="5986780" y="3091294"/>
              <a:ext cx="108621" cy="95038"/>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1" name="Google Shape;2411;p31"/>
            <p:cNvSpPr/>
            <p:nvPr/>
          </p:nvSpPr>
          <p:spPr>
            <a:xfrm>
              <a:off x="6041068"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2" name="Google Shape;2412;p31"/>
            <p:cNvSpPr/>
            <p:nvPr/>
          </p:nvSpPr>
          <p:spPr>
            <a:xfrm>
              <a:off x="6447182" y="3092229"/>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3" name="Google Shape;2413;p31"/>
            <p:cNvSpPr/>
            <p:nvPr/>
          </p:nvSpPr>
          <p:spPr>
            <a:xfrm>
              <a:off x="7162860"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4" name="Google Shape;2414;p31"/>
            <p:cNvSpPr/>
            <p:nvPr/>
          </p:nvSpPr>
          <p:spPr>
            <a:xfrm>
              <a:off x="7343806" y="3091294"/>
              <a:ext cx="108621" cy="95038"/>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5" name="Google Shape;2415;p31"/>
            <p:cNvSpPr/>
            <p:nvPr/>
          </p:nvSpPr>
          <p:spPr>
            <a:xfrm>
              <a:off x="7162860" y="3134449"/>
              <a:ext cx="245343" cy="402151"/>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6" name="Google Shape;2416;p31"/>
            <p:cNvSpPr/>
            <p:nvPr/>
          </p:nvSpPr>
          <p:spPr>
            <a:xfrm>
              <a:off x="7118637" y="3483291"/>
              <a:ext cx="108621" cy="95082"/>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7" name="Google Shape;2417;p31"/>
            <p:cNvSpPr/>
            <p:nvPr/>
          </p:nvSpPr>
          <p:spPr>
            <a:xfrm>
              <a:off x="67205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8" name="Google Shape;2418;p31"/>
            <p:cNvSpPr/>
            <p:nvPr/>
          </p:nvSpPr>
          <p:spPr>
            <a:xfrm>
              <a:off x="6672351" y="3482267"/>
              <a:ext cx="94503" cy="96552"/>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9" name="Google Shape;2419;p31"/>
            <p:cNvSpPr/>
            <p:nvPr/>
          </p:nvSpPr>
          <p:spPr>
            <a:xfrm>
              <a:off x="6485349"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0" name="Google Shape;2420;p31"/>
            <p:cNvSpPr/>
            <p:nvPr/>
          </p:nvSpPr>
          <p:spPr>
            <a:xfrm>
              <a:off x="6439122" y="3091339"/>
              <a:ext cx="108621" cy="94993"/>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1" name="Google Shape;2421;p31"/>
            <p:cNvSpPr/>
            <p:nvPr/>
          </p:nvSpPr>
          <p:spPr>
            <a:xfrm>
              <a:off x="6485349"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2" name="Google Shape;2422;p31"/>
            <p:cNvSpPr/>
            <p:nvPr/>
          </p:nvSpPr>
          <p:spPr>
            <a:xfrm>
              <a:off x="6666295" y="2700232"/>
              <a:ext cx="108621" cy="94503"/>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3" name="Google Shape;2423;p31"/>
            <p:cNvSpPr/>
            <p:nvPr/>
          </p:nvSpPr>
          <p:spPr>
            <a:xfrm>
              <a:off x="67205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4" name="Google Shape;2424;p31"/>
            <p:cNvSpPr/>
            <p:nvPr/>
          </p:nvSpPr>
          <p:spPr>
            <a:xfrm>
              <a:off x="7124693"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5" name="Google Shape;2425;p31"/>
            <p:cNvSpPr/>
            <p:nvPr/>
          </p:nvSpPr>
          <p:spPr>
            <a:xfrm>
              <a:off x="7840371" y="3134449"/>
              <a:ext cx="245343" cy="402151"/>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6" name="Google Shape;2426;p31"/>
            <p:cNvSpPr/>
            <p:nvPr/>
          </p:nvSpPr>
          <p:spPr>
            <a:xfrm>
              <a:off x="80213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7" name="Google Shape;2427;p31"/>
            <p:cNvSpPr/>
            <p:nvPr/>
          </p:nvSpPr>
          <p:spPr>
            <a:xfrm>
              <a:off x="7162860" y="3524486"/>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8" name="Google Shape;2428;p31"/>
            <p:cNvSpPr/>
            <p:nvPr/>
          </p:nvSpPr>
          <p:spPr>
            <a:xfrm>
              <a:off x="7118637" y="3482712"/>
              <a:ext cx="108621" cy="95038"/>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9" name="Google Shape;2429;p31"/>
            <p:cNvSpPr/>
            <p:nvPr/>
          </p:nvSpPr>
          <p:spPr>
            <a:xfrm>
              <a:off x="7162860" y="3134449"/>
              <a:ext cx="245343" cy="402151"/>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0" name="Google Shape;2430;p31"/>
            <p:cNvSpPr/>
            <p:nvPr/>
          </p:nvSpPr>
          <p:spPr>
            <a:xfrm>
              <a:off x="73438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1" name="Google Shape;2431;p31"/>
            <p:cNvSpPr/>
            <p:nvPr/>
          </p:nvSpPr>
          <p:spPr>
            <a:xfrm>
              <a:off x="7398094" y="3128436"/>
              <a:ext cx="452387" cy="2013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2" name="Google Shape;2432;p31"/>
            <p:cNvSpPr/>
            <p:nvPr/>
          </p:nvSpPr>
          <p:spPr>
            <a:xfrm>
              <a:off x="7804208" y="3092229"/>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3" name="Google Shape;2433;p31"/>
            <p:cNvSpPr/>
            <p:nvPr/>
          </p:nvSpPr>
          <p:spPr>
            <a:xfrm>
              <a:off x="7840371" y="3134449"/>
              <a:ext cx="245343" cy="402151"/>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4" name="Google Shape;2434;p31"/>
            <p:cNvSpPr/>
            <p:nvPr/>
          </p:nvSpPr>
          <p:spPr>
            <a:xfrm>
              <a:off x="7796148" y="3091294"/>
              <a:ext cx="108621" cy="95038"/>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5" name="Google Shape;2435;p31"/>
            <p:cNvSpPr/>
            <p:nvPr/>
          </p:nvSpPr>
          <p:spPr>
            <a:xfrm>
              <a:off x="7840371"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6" name="Google Shape;2436;p31"/>
            <p:cNvSpPr/>
            <p:nvPr/>
          </p:nvSpPr>
          <p:spPr>
            <a:xfrm>
              <a:off x="8023321" y="2700633"/>
              <a:ext cx="108621" cy="94993"/>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7" name="Google Shape;2437;p31"/>
            <p:cNvSpPr/>
            <p:nvPr/>
          </p:nvSpPr>
          <p:spPr>
            <a:xfrm>
              <a:off x="8077609"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8" name="Google Shape;2438;p31"/>
            <p:cNvSpPr/>
            <p:nvPr/>
          </p:nvSpPr>
          <p:spPr>
            <a:xfrm>
              <a:off x="8481719"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9" name="Google Shape;2439;p31"/>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0" name="Google Shape;2440;p31"/>
            <p:cNvSpPr/>
            <p:nvPr/>
          </p:nvSpPr>
          <p:spPr>
            <a:xfrm>
              <a:off x="3773346" y="2350410"/>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1" name="Google Shape;2441;p31"/>
            <p:cNvSpPr/>
            <p:nvPr/>
          </p:nvSpPr>
          <p:spPr>
            <a:xfrm>
              <a:off x="3952243" y="2699342"/>
              <a:ext cx="108621" cy="94993"/>
            </a:xfrm>
            <a:custGeom>
              <a:rect b="b" l="l" r="r" t="t"/>
              <a:pathLst>
                <a:path extrusionOk="0" h="2133" w="2439">
                  <a:moveTo>
                    <a:pt x="1235"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2" name="Google Shape;2442;p31"/>
            <p:cNvSpPr/>
            <p:nvPr/>
          </p:nvSpPr>
          <p:spPr>
            <a:xfrm>
              <a:off x="3771297"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3" name="Google Shape;2443;p31"/>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4" name="Google Shape;2444;p31"/>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5" name="Google Shape;2445;p31"/>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6" name="Google Shape;2446;p31"/>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7" name="Google Shape;2447;p31"/>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8" name="Google Shape;2448;p31"/>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9" name="Google Shape;2449;p31"/>
            <p:cNvSpPr/>
            <p:nvPr/>
          </p:nvSpPr>
          <p:spPr>
            <a:xfrm>
              <a:off x="4450857"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0" name="Google Shape;2450;p31"/>
            <p:cNvSpPr/>
            <p:nvPr/>
          </p:nvSpPr>
          <p:spPr>
            <a:xfrm>
              <a:off x="4631758" y="2308191"/>
              <a:ext cx="106617" cy="94548"/>
            </a:xfrm>
            <a:custGeom>
              <a:rect b="b" l="l" r="r" t="t"/>
              <a:pathLst>
                <a:path extrusionOk="0" h="2123" w="2394">
                  <a:moveTo>
                    <a:pt x="1203" y="0"/>
                  </a:moveTo>
                  <a:cubicBezTo>
                    <a:pt x="1024" y="0"/>
                    <a:pt x="843" y="46"/>
                    <a:pt x="678" y="136"/>
                  </a:cubicBezTo>
                  <a:cubicBezTo>
                    <a:pt x="136" y="452"/>
                    <a:pt x="1" y="1084"/>
                    <a:pt x="272" y="1580"/>
                  </a:cubicBezTo>
                  <a:cubicBezTo>
                    <a:pt x="482" y="1942"/>
                    <a:pt x="833" y="2122"/>
                    <a:pt x="1191" y="2122"/>
                  </a:cubicBezTo>
                  <a:cubicBezTo>
                    <a:pt x="1370" y="2122"/>
                    <a:pt x="1551" y="2077"/>
                    <a:pt x="1716" y="1987"/>
                  </a:cubicBezTo>
                  <a:cubicBezTo>
                    <a:pt x="2258" y="1671"/>
                    <a:pt x="2393" y="1039"/>
                    <a:pt x="2123" y="542"/>
                  </a:cubicBezTo>
                  <a:cubicBezTo>
                    <a:pt x="1912" y="18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1" name="Google Shape;2451;p31"/>
            <p:cNvSpPr/>
            <p:nvPr/>
          </p:nvSpPr>
          <p:spPr>
            <a:xfrm>
              <a:off x="4448808"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2" name="Google Shape;2452;p31"/>
            <p:cNvSpPr/>
            <p:nvPr/>
          </p:nvSpPr>
          <p:spPr>
            <a:xfrm>
              <a:off x="4404585" y="2700232"/>
              <a:ext cx="108621" cy="94503"/>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3" name="Google Shape;2453;p31"/>
            <p:cNvSpPr/>
            <p:nvPr/>
          </p:nvSpPr>
          <p:spPr>
            <a:xfrm>
              <a:off x="4006531"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4" name="Google Shape;2454;p31"/>
            <p:cNvSpPr/>
            <p:nvPr/>
          </p:nvSpPr>
          <p:spPr>
            <a:xfrm>
              <a:off x="3960304"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5" name="Google Shape;2455;p31"/>
            <p:cNvSpPr/>
            <p:nvPr/>
          </p:nvSpPr>
          <p:spPr>
            <a:xfrm>
              <a:off x="3773346" y="2350410"/>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6" name="Google Shape;2456;p31"/>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7" name="Google Shape;2457;p31"/>
            <p:cNvSpPr/>
            <p:nvPr/>
          </p:nvSpPr>
          <p:spPr>
            <a:xfrm>
              <a:off x="3771297"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8" name="Google Shape;2458;p31"/>
            <p:cNvSpPr/>
            <p:nvPr/>
          </p:nvSpPr>
          <p:spPr>
            <a:xfrm>
              <a:off x="3952243" y="1916595"/>
              <a:ext cx="108621" cy="95082"/>
            </a:xfrm>
            <a:custGeom>
              <a:rect b="b" l="l" r="r" t="t"/>
              <a:pathLst>
                <a:path extrusionOk="0" h="2135"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9" name="Google Shape;2459;p31"/>
            <p:cNvSpPr/>
            <p:nvPr/>
          </p:nvSpPr>
          <p:spPr>
            <a:xfrm>
              <a:off x="5128323"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0" name="Google Shape;2460;p31"/>
            <p:cNvSpPr/>
            <p:nvPr/>
          </p:nvSpPr>
          <p:spPr>
            <a:xfrm>
              <a:off x="5309269"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1" name="Google Shape;2461;p31"/>
            <p:cNvSpPr/>
            <p:nvPr/>
          </p:nvSpPr>
          <p:spPr>
            <a:xfrm>
              <a:off x="5128323"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2" name="Google Shape;2462;p31"/>
            <p:cNvSpPr/>
            <p:nvPr/>
          </p:nvSpPr>
          <p:spPr>
            <a:xfrm>
              <a:off x="5084100" y="3091294"/>
              <a:ext cx="106617" cy="95038"/>
            </a:xfrm>
            <a:custGeom>
              <a:rect b="b" l="l" r="r" t="t"/>
              <a:pathLst>
                <a:path extrusionOk="0" h="2134" w="2394">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393"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3" name="Google Shape;2463;p31"/>
            <p:cNvSpPr/>
            <p:nvPr/>
          </p:nvSpPr>
          <p:spPr>
            <a:xfrm>
              <a:off x="4686046"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4" name="Google Shape;2464;p31"/>
            <p:cNvSpPr/>
            <p:nvPr/>
          </p:nvSpPr>
          <p:spPr>
            <a:xfrm>
              <a:off x="4637814"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5" name="Google Shape;2465;p31"/>
            <p:cNvSpPr/>
            <p:nvPr/>
          </p:nvSpPr>
          <p:spPr>
            <a:xfrm>
              <a:off x="4450857"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6" name="Google Shape;2466;p31"/>
            <p:cNvSpPr/>
            <p:nvPr/>
          </p:nvSpPr>
          <p:spPr>
            <a:xfrm>
              <a:off x="4404585" y="2699342"/>
              <a:ext cx="108621" cy="94993"/>
            </a:xfrm>
            <a:custGeom>
              <a:rect b="b" l="l" r="r" t="t"/>
              <a:pathLst>
                <a:path extrusionOk="0" h="2133" w="2439">
                  <a:moveTo>
                    <a:pt x="1233"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22" y="562"/>
                  </a:cubicBezTo>
                  <a:cubicBezTo>
                    <a:pt x="1942" y="20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7" name="Google Shape;2467;p31"/>
            <p:cNvSpPr/>
            <p:nvPr/>
          </p:nvSpPr>
          <p:spPr>
            <a:xfrm>
              <a:off x="4448808"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8" name="Google Shape;2468;p31"/>
            <p:cNvSpPr/>
            <p:nvPr/>
          </p:nvSpPr>
          <p:spPr>
            <a:xfrm>
              <a:off x="4631758" y="2308636"/>
              <a:ext cx="108621" cy="95038"/>
            </a:xfrm>
            <a:custGeom>
              <a:rect b="b" l="l" r="r" t="t"/>
              <a:pathLst>
                <a:path extrusionOk="0" h="2134" w="2439">
                  <a:moveTo>
                    <a:pt x="1221" y="0"/>
                  </a:moveTo>
                  <a:cubicBezTo>
                    <a:pt x="853" y="0"/>
                    <a:pt x="488" y="192"/>
                    <a:pt x="272" y="532"/>
                  </a:cubicBezTo>
                  <a:cubicBezTo>
                    <a:pt x="1" y="1029"/>
                    <a:pt x="181" y="1706"/>
                    <a:pt x="678" y="1977"/>
                  </a:cubicBezTo>
                  <a:cubicBezTo>
                    <a:pt x="846" y="2084"/>
                    <a:pt x="1035" y="2134"/>
                    <a:pt x="1223" y="2134"/>
                  </a:cubicBezTo>
                  <a:cubicBezTo>
                    <a:pt x="1587" y="2134"/>
                    <a:pt x="194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9" name="Google Shape;2469;p31"/>
            <p:cNvSpPr/>
            <p:nvPr/>
          </p:nvSpPr>
          <p:spPr>
            <a:xfrm>
              <a:off x="4686046"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0" name="Google Shape;2470;p31"/>
            <p:cNvSpPr/>
            <p:nvPr/>
          </p:nvSpPr>
          <p:spPr>
            <a:xfrm>
              <a:off x="5090156"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1" name="Google Shape;2471;p31"/>
            <p:cNvSpPr/>
            <p:nvPr/>
          </p:nvSpPr>
          <p:spPr>
            <a:xfrm>
              <a:off x="5986780" y="2308191"/>
              <a:ext cx="108621" cy="94548"/>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2" name="Google Shape;2472;p31"/>
            <p:cNvSpPr/>
            <p:nvPr/>
          </p:nvSpPr>
          <p:spPr>
            <a:xfrm>
              <a:off x="5805834"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3" name="Google Shape;2473;p31"/>
            <p:cNvSpPr/>
            <p:nvPr/>
          </p:nvSpPr>
          <p:spPr>
            <a:xfrm>
              <a:off x="5761611" y="2700232"/>
              <a:ext cx="108621" cy="94503"/>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4" name="Google Shape;2474;p31"/>
            <p:cNvSpPr/>
            <p:nvPr/>
          </p:nvSpPr>
          <p:spPr>
            <a:xfrm>
              <a:off x="5363557"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5" name="Google Shape;2475;p31"/>
            <p:cNvSpPr/>
            <p:nvPr/>
          </p:nvSpPr>
          <p:spPr>
            <a:xfrm>
              <a:off x="5315325" y="2700232"/>
              <a:ext cx="96507" cy="94503"/>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6" name="Google Shape;2476;p31"/>
            <p:cNvSpPr/>
            <p:nvPr/>
          </p:nvSpPr>
          <p:spPr>
            <a:xfrm>
              <a:off x="5128323"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7" name="Google Shape;2477;p31"/>
            <p:cNvSpPr/>
            <p:nvPr/>
          </p:nvSpPr>
          <p:spPr>
            <a:xfrm>
              <a:off x="5082096" y="2308191"/>
              <a:ext cx="108621" cy="94548"/>
            </a:xfrm>
            <a:custGeom>
              <a:rect b="b" l="l" r="r" t="t"/>
              <a:pathLst>
                <a:path extrusionOk="0" h="2123" w="2439">
                  <a:moveTo>
                    <a:pt x="1248" y="0"/>
                  </a:moveTo>
                  <a:cubicBezTo>
                    <a:pt x="1069" y="0"/>
                    <a:pt x="888" y="46"/>
                    <a:pt x="723" y="136"/>
                  </a:cubicBezTo>
                  <a:cubicBezTo>
                    <a:pt x="181" y="452"/>
                    <a:pt x="1" y="1084"/>
                    <a:pt x="317" y="1580"/>
                  </a:cubicBezTo>
                  <a:cubicBezTo>
                    <a:pt x="527" y="1942"/>
                    <a:pt x="878" y="2122"/>
                    <a:pt x="1236" y="2122"/>
                  </a:cubicBezTo>
                  <a:cubicBezTo>
                    <a:pt x="1415" y="2122"/>
                    <a:pt x="1596" y="2077"/>
                    <a:pt x="1761" y="1987"/>
                  </a:cubicBezTo>
                  <a:cubicBezTo>
                    <a:pt x="2303" y="1671"/>
                    <a:pt x="2438" y="1039"/>
                    <a:pt x="2168" y="542"/>
                  </a:cubicBezTo>
                  <a:cubicBezTo>
                    <a:pt x="1957" y="18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8" name="Google Shape;2478;p31"/>
            <p:cNvSpPr/>
            <p:nvPr/>
          </p:nvSpPr>
          <p:spPr>
            <a:xfrm>
              <a:off x="5128323"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9" name="Google Shape;2479;p31"/>
            <p:cNvSpPr/>
            <p:nvPr/>
          </p:nvSpPr>
          <p:spPr>
            <a:xfrm>
              <a:off x="5309269" y="1916595"/>
              <a:ext cx="108621" cy="95082"/>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0" name="Google Shape;2480;p31"/>
            <p:cNvSpPr/>
            <p:nvPr/>
          </p:nvSpPr>
          <p:spPr>
            <a:xfrm>
              <a:off x="6485349"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1" name="Google Shape;2481;p31"/>
            <p:cNvSpPr/>
            <p:nvPr/>
          </p:nvSpPr>
          <p:spPr>
            <a:xfrm>
              <a:off x="6666295"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2" name="Google Shape;2482;p31"/>
            <p:cNvSpPr/>
            <p:nvPr/>
          </p:nvSpPr>
          <p:spPr>
            <a:xfrm>
              <a:off x="6485349"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3" name="Google Shape;2483;p31"/>
            <p:cNvSpPr/>
            <p:nvPr/>
          </p:nvSpPr>
          <p:spPr>
            <a:xfrm>
              <a:off x="6439122"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4" name="Google Shape;2484;p31"/>
            <p:cNvSpPr/>
            <p:nvPr/>
          </p:nvSpPr>
          <p:spPr>
            <a:xfrm>
              <a:off x="6041068"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5" name="Google Shape;2485;p31"/>
            <p:cNvSpPr/>
            <p:nvPr/>
          </p:nvSpPr>
          <p:spPr>
            <a:xfrm>
              <a:off x="5994840" y="3092229"/>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6" name="Google Shape;2486;p31"/>
            <p:cNvSpPr/>
            <p:nvPr/>
          </p:nvSpPr>
          <p:spPr>
            <a:xfrm>
              <a:off x="5805834"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7" name="Google Shape;2487;p31"/>
            <p:cNvSpPr/>
            <p:nvPr/>
          </p:nvSpPr>
          <p:spPr>
            <a:xfrm>
              <a:off x="5761611"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8" name="Google Shape;2488;p31"/>
            <p:cNvSpPr/>
            <p:nvPr/>
          </p:nvSpPr>
          <p:spPr>
            <a:xfrm>
              <a:off x="5805834"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9" name="Google Shape;2489;p31"/>
            <p:cNvSpPr/>
            <p:nvPr/>
          </p:nvSpPr>
          <p:spPr>
            <a:xfrm>
              <a:off x="5988784" y="2308636"/>
              <a:ext cx="106617" cy="95038"/>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0" name="Google Shape;2490;p31"/>
            <p:cNvSpPr/>
            <p:nvPr/>
          </p:nvSpPr>
          <p:spPr>
            <a:xfrm>
              <a:off x="6041068"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1" name="Google Shape;2491;p31"/>
            <p:cNvSpPr/>
            <p:nvPr/>
          </p:nvSpPr>
          <p:spPr>
            <a:xfrm>
              <a:off x="6447182" y="2308191"/>
              <a:ext cx="94503" cy="94548"/>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2" name="Google Shape;2492;p31"/>
            <p:cNvSpPr/>
            <p:nvPr/>
          </p:nvSpPr>
          <p:spPr>
            <a:xfrm>
              <a:off x="7343806" y="2308191"/>
              <a:ext cx="108621" cy="94548"/>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3" name="Google Shape;2493;p31"/>
            <p:cNvSpPr/>
            <p:nvPr/>
          </p:nvSpPr>
          <p:spPr>
            <a:xfrm>
              <a:off x="7162860" y="2350410"/>
              <a:ext cx="245343" cy="402107"/>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4" name="Google Shape;2494;p31"/>
            <p:cNvSpPr/>
            <p:nvPr/>
          </p:nvSpPr>
          <p:spPr>
            <a:xfrm>
              <a:off x="7118637" y="2700633"/>
              <a:ext cx="108621" cy="94993"/>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5" name="Google Shape;2495;p31"/>
            <p:cNvSpPr/>
            <p:nvPr/>
          </p:nvSpPr>
          <p:spPr>
            <a:xfrm>
              <a:off x="67205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6" name="Google Shape;2496;p31"/>
            <p:cNvSpPr/>
            <p:nvPr/>
          </p:nvSpPr>
          <p:spPr>
            <a:xfrm>
              <a:off x="6672351"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7" name="Google Shape;2497;p31"/>
            <p:cNvSpPr/>
            <p:nvPr/>
          </p:nvSpPr>
          <p:spPr>
            <a:xfrm>
              <a:off x="6485349"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8" name="Google Shape;2498;p31"/>
            <p:cNvSpPr/>
            <p:nvPr/>
          </p:nvSpPr>
          <p:spPr>
            <a:xfrm>
              <a:off x="6439122" y="2308636"/>
              <a:ext cx="108621" cy="94993"/>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9" name="Google Shape;2499;p31"/>
            <p:cNvSpPr/>
            <p:nvPr/>
          </p:nvSpPr>
          <p:spPr>
            <a:xfrm>
              <a:off x="7840371" y="2350410"/>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0" name="Google Shape;2500;p31"/>
            <p:cNvSpPr/>
            <p:nvPr/>
          </p:nvSpPr>
          <p:spPr>
            <a:xfrm>
              <a:off x="8021317" y="2699342"/>
              <a:ext cx="108621" cy="94993"/>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1" name="Google Shape;2501;p31"/>
            <p:cNvSpPr/>
            <p:nvPr/>
          </p:nvSpPr>
          <p:spPr>
            <a:xfrm>
              <a:off x="7840371"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2" name="Google Shape;2502;p31"/>
            <p:cNvSpPr/>
            <p:nvPr/>
          </p:nvSpPr>
          <p:spPr>
            <a:xfrm>
              <a:off x="7796148"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3" name="Google Shape;2503;p31"/>
            <p:cNvSpPr/>
            <p:nvPr/>
          </p:nvSpPr>
          <p:spPr>
            <a:xfrm>
              <a:off x="7398094" y="3128436"/>
              <a:ext cx="452387" cy="2013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4" name="Google Shape;2504;p31"/>
            <p:cNvSpPr/>
            <p:nvPr/>
          </p:nvSpPr>
          <p:spPr>
            <a:xfrm>
              <a:off x="7351866" y="3092229"/>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5" name="Google Shape;2505;p31"/>
            <p:cNvSpPr/>
            <p:nvPr/>
          </p:nvSpPr>
          <p:spPr>
            <a:xfrm>
              <a:off x="7162860"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6" name="Google Shape;2506;p31"/>
            <p:cNvSpPr/>
            <p:nvPr/>
          </p:nvSpPr>
          <p:spPr>
            <a:xfrm>
              <a:off x="7118637" y="2699342"/>
              <a:ext cx="108621" cy="94993"/>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7" name="Google Shape;2507;p31"/>
            <p:cNvSpPr/>
            <p:nvPr/>
          </p:nvSpPr>
          <p:spPr>
            <a:xfrm>
              <a:off x="7162860" y="2350410"/>
              <a:ext cx="245343" cy="402107"/>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8" name="Google Shape;2508;p31"/>
            <p:cNvSpPr/>
            <p:nvPr/>
          </p:nvSpPr>
          <p:spPr>
            <a:xfrm>
              <a:off x="7343806"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9" name="Google Shape;2509;p31"/>
            <p:cNvSpPr/>
            <p:nvPr/>
          </p:nvSpPr>
          <p:spPr>
            <a:xfrm>
              <a:off x="7398094"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0" name="Google Shape;2510;p31"/>
            <p:cNvSpPr/>
            <p:nvPr/>
          </p:nvSpPr>
          <p:spPr>
            <a:xfrm>
              <a:off x="7804208" y="2308191"/>
              <a:ext cx="94503" cy="94548"/>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1" name="Google Shape;2511;p31"/>
            <p:cNvSpPr/>
            <p:nvPr/>
          </p:nvSpPr>
          <p:spPr>
            <a:xfrm>
              <a:off x="8700832" y="2308191"/>
              <a:ext cx="108621" cy="94548"/>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2" name="Google Shape;2512;p31"/>
            <p:cNvSpPr/>
            <p:nvPr/>
          </p:nvSpPr>
          <p:spPr>
            <a:xfrm>
              <a:off x="8519886" y="2350410"/>
              <a:ext cx="243295" cy="402107"/>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3" name="Google Shape;2513;p31"/>
            <p:cNvSpPr/>
            <p:nvPr/>
          </p:nvSpPr>
          <p:spPr>
            <a:xfrm>
              <a:off x="8475663" y="2700633"/>
              <a:ext cx="106617" cy="94993"/>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4" name="Google Shape;2514;p31"/>
            <p:cNvSpPr/>
            <p:nvPr/>
          </p:nvSpPr>
          <p:spPr>
            <a:xfrm>
              <a:off x="8077609"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5" name="Google Shape;2515;p31"/>
            <p:cNvSpPr/>
            <p:nvPr/>
          </p:nvSpPr>
          <p:spPr>
            <a:xfrm>
              <a:off x="8029377"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6" name="Google Shape;2516;p31"/>
            <p:cNvSpPr/>
            <p:nvPr/>
          </p:nvSpPr>
          <p:spPr>
            <a:xfrm>
              <a:off x="7840371" y="2350410"/>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7" name="Google Shape;2517;p31"/>
            <p:cNvSpPr/>
            <p:nvPr/>
          </p:nvSpPr>
          <p:spPr>
            <a:xfrm>
              <a:off x="7796148" y="2308191"/>
              <a:ext cx="108621" cy="94548"/>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8" name="Google Shape;2518;p31"/>
            <p:cNvSpPr/>
            <p:nvPr/>
          </p:nvSpPr>
          <p:spPr>
            <a:xfrm>
              <a:off x="8519886" y="2350410"/>
              <a:ext cx="243295" cy="402107"/>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9" name="Google Shape;2519;p31"/>
            <p:cNvSpPr/>
            <p:nvPr/>
          </p:nvSpPr>
          <p:spPr>
            <a:xfrm>
              <a:off x="8700832"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0" name="Google Shape;2520;p31"/>
            <p:cNvSpPr/>
            <p:nvPr/>
          </p:nvSpPr>
          <p:spPr>
            <a:xfrm>
              <a:off x="8755120"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1" name="Google Shape;2521;p31"/>
            <p:cNvSpPr/>
            <p:nvPr/>
          </p:nvSpPr>
          <p:spPr>
            <a:xfrm>
              <a:off x="9159230" y="2308191"/>
              <a:ext cx="96507" cy="94548"/>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2" name="Google Shape;2522;p31"/>
            <p:cNvSpPr/>
            <p:nvPr/>
          </p:nvSpPr>
          <p:spPr>
            <a:xfrm>
              <a:off x="3771297"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3" name="Google Shape;2523;p31"/>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4" name="Google Shape;2524;p31"/>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5" name="Google Shape;2525;p31"/>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6" name="Google Shape;2526;p31"/>
            <p:cNvSpPr/>
            <p:nvPr/>
          </p:nvSpPr>
          <p:spPr>
            <a:xfrm>
              <a:off x="5128323"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7" name="Google Shape;2527;p31"/>
            <p:cNvSpPr/>
            <p:nvPr/>
          </p:nvSpPr>
          <p:spPr>
            <a:xfrm>
              <a:off x="5309269" y="1916595"/>
              <a:ext cx="108621" cy="95082"/>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8" name="Google Shape;2528;p31"/>
            <p:cNvSpPr/>
            <p:nvPr/>
          </p:nvSpPr>
          <p:spPr>
            <a:xfrm>
              <a:off x="5128323"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9" name="Google Shape;2529;p31"/>
            <p:cNvSpPr/>
            <p:nvPr/>
          </p:nvSpPr>
          <p:spPr>
            <a:xfrm>
              <a:off x="5084100" y="2308636"/>
              <a:ext cx="108621" cy="95038"/>
            </a:xfrm>
            <a:custGeom>
              <a:rect b="b" l="l" r="r" t="t"/>
              <a:pathLst>
                <a:path extrusionOk="0" h="2134" w="2439">
                  <a:moveTo>
                    <a:pt x="1221" y="0"/>
                  </a:moveTo>
                  <a:cubicBezTo>
                    <a:pt x="853" y="0"/>
                    <a:pt x="488" y="192"/>
                    <a:pt x="272" y="532"/>
                  </a:cubicBezTo>
                  <a:cubicBezTo>
                    <a:pt x="1" y="1029"/>
                    <a:pt x="181" y="1706"/>
                    <a:pt x="678" y="1977"/>
                  </a:cubicBezTo>
                  <a:cubicBezTo>
                    <a:pt x="846" y="2084"/>
                    <a:pt x="1030" y="2134"/>
                    <a:pt x="1212" y="2134"/>
                  </a:cubicBezTo>
                  <a:cubicBezTo>
                    <a:pt x="1567" y="2134"/>
                    <a:pt x="191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0" name="Google Shape;2530;p31"/>
            <p:cNvSpPr/>
            <p:nvPr/>
          </p:nvSpPr>
          <p:spPr>
            <a:xfrm>
              <a:off x="4686046"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1" name="Google Shape;2531;p31"/>
            <p:cNvSpPr/>
            <p:nvPr/>
          </p:nvSpPr>
          <p:spPr>
            <a:xfrm>
              <a:off x="4637814"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2" name="Google Shape;2532;p31"/>
            <p:cNvSpPr/>
            <p:nvPr/>
          </p:nvSpPr>
          <p:spPr>
            <a:xfrm>
              <a:off x="4450857"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3" name="Google Shape;2533;p31"/>
            <p:cNvSpPr/>
            <p:nvPr/>
          </p:nvSpPr>
          <p:spPr>
            <a:xfrm>
              <a:off x="4404585" y="1916595"/>
              <a:ext cx="108621" cy="95082"/>
            </a:xfrm>
            <a:custGeom>
              <a:rect b="b" l="l" r="r" t="t"/>
              <a:pathLst>
                <a:path extrusionOk="0" h="2135"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4" name="Google Shape;2534;p31"/>
            <p:cNvSpPr/>
            <p:nvPr/>
          </p:nvSpPr>
          <p:spPr>
            <a:xfrm>
              <a:off x="5315325" y="1916149"/>
              <a:ext cx="96507" cy="94548"/>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5" name="Google Shape;2535;p31"/>
            <p:cNvSpPr/>
            <p:nvPr/>
          </p:nvSpPr>
          <p:spPr>
            <a:xfrm>
              <a:off x="5128323"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6" name="Google Shape;2536;p31"/>
            <p:cNvSpPr/>
            <p:nvPr/>
          </p:nvSpPr>
          <p:spPr>
            <a:xfrm>
              <a:off x="6439122" y="2308636"/>
              <a:ext cx="108621" cy="95038"/>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7" name="Google Shape;2537;p31"/>
            <p:cNvSpPr/>
            <p:nvPr/>
          </p:nvSpPr>
          <p:spPr>
            <a:xfrm>
              <a:off x="6041068"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8" name="Google Shape;2538;p31"/>
            <p:cNvSpPr/>
            <p:nvPr/>
          </p:nvSpPr>
          <p:spPr>
            <a:xfrm>
              <a:off x="5994840" y="2308191"/>
              <a:ext cx="94503" cy="94548"/>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9" name="Google Shape;2539;p31"/>
            <p:cNvSpPr/>
            <p:nvPr/>
          </p:nvSpPr>
          <p:spPr>
            <a:xfrm>
              <a:off x="7796148"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0" name="Google Shape;2540;p31"/>
            <p:cNvSpPr/>
            <p:nvPr/>
          </p:nvSpPr>
          <p:spPr>
            <a:xfrm>
              <a:off x="7398094"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1" name="Google Shape;2541;p31"/>
            <p:cNvSpPr/>
            <p:nvPr/>
          </p:nvSpPr>
          <p:spPr>
            <a:xfrm>
              <a:off x="7351866" y="2308191"/>
              <a:ext cx="94503" cy="94548"/>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2" name="Google Shape;2542;p31"/>
            <p:cNvSpPr/>
            <p:nvPr/>
          </p:nvSpPr>
          <p:spPr>
            <a:xfrm>
              <a:off x="8755120"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3" name="Google Shape;2543;p31"/>
            <p:cNvSpPr/>
            <p:nvPr/>
          </p:nvSpPr>
          <p:spPr>
            <a:xfrm>
              <a:off x="8706888" y="2308191"/>
              <a:ext cx="96507" cy="94548"/>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44" name="Google Shape;2544;p31"/>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2545" name="Google Shape;2545;p31"/>
          <p:cNvSpPr txBox="1"/>
          <p:nvPr>
            <p:ph idx="1" type="subTitle"/>
          </p:nvPr>
        </p:nvSpPr>
        <p:spPr>
          <a:xfrm>
            <a:off x="1071125" y="262241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2546" name="Google Shape;2546;p31"/>
          <p:cNvSpPr txBox="1"/>
          <p:nvPr>
            <p:ph idx="2" type="subTitle"/>
          </p:nvPr>
        </p:nvSpPr>
        <p:spPr>
          <a:xfrm>
            <a:off x="1071125" y="306133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547" name="Google Shape;2547;p31"/>
          <p:cNvSpPr txBox="1"/>
          <p:nvPr>
            <p:ph idx="3" type="subTitle"/>
          </p:nvPr>
        </p:nvSpPr>
        <p:spPr>
          <a:xfrm>
            <a:off x="3587100" y="262241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2548" name="Google Shape;2548;p31"/>
          <p:cNvSpPr txBox="1"/>
          <p:nvPr>
            <p:ph idx="4" type="subTitle"/>
          </p:nvPr>
        </p:nvSpPr>
        <p:spPr>
          <a:xfrm>
            <a:off x="3587100" y="306133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549" name="Google Shape;2549;p31"/>
          <p:cNvSpPr txBox="1"/>
          <p:nvPr>
            <p:ph idx="5" type="subTitle"/>
          </p:nvPr>
        </p:nvSpPr>
        <p:spPr>
          <a:xfrm>
            <a:off x="6064826" y="2633950"/>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2550" name="Google Shape;2550;p31"/>
          <p:cNvSpPr txBox="1"/>
          <p:nvPr>
            <p:ph idx="6" type="subTitle"/>
          </p:nvPr>
        </p:nvSpPr>
        <p:spPr>
          <a:xfrm>
            <a:off x="6064826" y="3072875"/>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grpSp>
        <p:nvGrpSpPr>
          <p:cNvPr id="2551" name="Google Shape;2551;p31"/>
          <p:cNvGrpSpPr/>
          <p:nvPr/>
        </p:nvGrpSpPr>
        <p:grpSpPr>
          <a:xfrm>
            <a:off x="7298830" y="2566587"/>
            <a:ext cx="1845166" cy="2632617"/>
            <a:chOff x="7298830" y="2566587"/>
            <a:chExt cx="1845166" cy="2632617"/>
          </a:xfrm>
        </p:grpSpPr>
        <p:sp>
          <p:nvSpPr>
            <p:cNvPr id="2552" name="Google Shape;2552;p31"/>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3" name="Google Shape;2553;p31"/>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4" name="Google Shape;2554;p31"/>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5" name="Google Shape;2555;p31"/>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6" name="Google Shape;2556;p31"/>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7" name="Google Shape;2557;p31"/>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8" name="Google Shape;2558;p31"/>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9" name="Google Shape;2559;p31"/>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0" name="Google Shape;2560;p31"/>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1" name="Google Shape;2561;p31"/>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2" name="Google Shape;2562;p31"/>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3" name="Google Shape;2563;p31"/>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4" name="Google Shape;2564;p31"/>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5" name="Google Shape;2565;p31"/>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6" name="Google Shape;2566;p31"/>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7" name="Google Shape;2567;p31"/>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8" name="Google Shape;2568;p31"/>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9" name="Google Shape;2569;p31"/>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0" name="Google Shape;2570;p31"/>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1" name="Google Shape;2571;p31"/>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2" name="Google Shape;2572;p31"/>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3" name="Google Shape;2573;p31"/>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4" name="Google Shape;2574;p31"/>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5" name="Google Shape;2575;p31"/>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6" name="Google Shape;2576;p31"/>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7" name="Google Shape;2577;p31"/>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8" name="Google Shape;2578;p31"/>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9" name="Google Shape;2579;p31"/>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0" name="Google Shape;2580;p31"/>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1" name="Google Shape;2581;p31"/>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2" name="Google Shape;2582;p31"/>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3" name="Google Shape;2583;p31"/>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4" name="Google Shape;2584;p31"/>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5" name="Google Shape;2585;p31"/>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6" name="Google Shape;2586;p31"/>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7" name="Google Shape;2587;p31"/>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8" name="Google Shape;2588;p31"/>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9" name="Google Shape;2589;p31"/>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0" name="Google Shape;2590;p31"/>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1" name="Google Shape;2591;p31"/>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2" name="Google Shape;2592;p31"/>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3" name="Google Shape;2593;p31"/>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4" name="Google Shape;2594;p31"/>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5" name="Google Shape;2595;p31"/>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6" name="Google Shape;2596;p31"/>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7" name="Google Shape;2597;p31"/>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8" name="Google Shape;2598;p31"/>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9" name="Google Shape;2599;p31"/>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0" name="Google Shape;2600;p31"/>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1" name="Google Shape;2601;p31"/>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2" name="Google Shape;2602;p31"/>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3" name="Google Shape;2603;p31"/>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4" name="Google Shape;2604;p31"/>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5" name="Google Shape;2605;p31"/>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6" name="Google Shape;2606;p31"/>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7" name="Google Shape;2607;p31"/>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8" name="Google Shape;2608;p31"/>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9" name="Google Shape;2609;p31"/>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0" name="Google Shape;2610;p31"/>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1" name="Google Shape;2611;p31"/>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2" name="Google Shape;2612;p31"/>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3" name="Google Shape;2613;p31"/>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gradFill>
          <a:gsLst>
            <a:gs pos="0">
              <a:schemeClr val="lt1"/>
            </a:gs>
            <a:gs pos="100000">
              <a:srgbClr val="EBF2F9"/>
            </a:gs>
          </a:gsLst>
          <a:lin ang="10801400" scaled="0"/>
        </a:gradFill>
      </p:bgPr>
    </p:bg>
    <p:spTree>
      <p:nvGrpSpPr>
        <p:cNvPr id="2614" name="Shape 2614"/>
        <p:cNvGrpSpPr/>
        <p:nvPr/>
      </p:nvGrpSpPr>
      <p:grpSpPr>
        <a:xfrm>
          <a:off x="0" y="0"/>
          <a:ext cx="0" cy="0"/>
          <a:chOff x="0" y="0"/>
          <a:chExt cx="0" cy="0"/>
        </a:xfrm>
      </p:grpSpPr>
      <p:grpSp>
        <p:nvGrpSpPr>
          <p:cNvPr id="2615" name="Google Shape;2615;p32"/>
          <p:cNvGrpSpPr/>
          <p:nvPr/>
        </p:nvGrpSpPr>
        <p:grpSpPr>
          <a:xfrm>
            <a:off x="2869057" y="1097624"/>
            <a:ext cx="3624995" cy="3606505"/>
            <a:chOff x="1829898" y="-516917"/>
            <a:chExt cx="2106821" cy="2096074"/>
          </a:xfrm>
        </p:grpSpPr>
        <p:sp>
          <p:nvSpPr>
            <p:cNvPr id="2616" name="Google Shape;2616;p32"/>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7" name="Google Shape;2617;p32"/>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8" name="Google Shape;2618;p32"/>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9" name="Google Shape;2619;p32"/>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0" name="Google Shape;2620;p32"/>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1" name="Google Shape;2621;p32"/>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2" name="Google Shape;2622;p32"/>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3" name="Google Shape;2623;p32"/>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4" name="Google Shape;2624;p32"/>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5" name="Google Shape;2625;p32"/>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6" name="Google Shape;2626;p32"/>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7" name="Google Shape;2627;p32"/>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8" name="Google Shape;2628;p32"/>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9" name="Google Shape;2629;p32"/>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0" name="Google Shape;2630;p32"/>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1" name="Google Shape;2631;p32"/>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2" name="Google Shape;2632;p32"/>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3" name="Google Shape;2633;p32"/>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4" name="Google Shape;2634;p32"/>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5" name="Google Shape;2635;p32"/>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6" name="Google Shape;2636;p32"/>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7" name="Google Shape;2637;p32"/>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8" name="Google Shape;2638;p32"/>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9" name="Google Shape;2639;p32"/>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0" name="Google Shape;2640;p32"/>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1" name="Google Shape;2641;p32"/>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2" name="Google Shape;2642;p32"/>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3" name="Google Shape;2643;p32"/>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4" name="Google Shape;2644;p32"/>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5" name="Google Shape;2645;p32"/>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6" name="Google Shape;2646;p32"/>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7" name="Google Shape;2647;p32"/>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8" name="Google Shape;2648;p32"/>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9" name="Google Shape;2649;p32"/>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0" name="Google Shape;2650;p32"/>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1" name="Google Shape;2651;p32"/>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2" name="Google Shape;2652;p32"/>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3" name="Google Shape;2653;p32"/>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4" name="Google Shape;2654;p32"/>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5" name="Google Shape;2655;p32"/>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6" name="Google Shape;2656;p32"/>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7" name="Google Shape;2657;p32"/>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8" name="Google Shape;2658;p32"/>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9" name="Google Shape;2659;p32"/>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0" name="Google Shape;2660;p32"/>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1" name="Google Shape;2661;p32"/>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2" name="Google Shape;2662;p32"/>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3" name="Google Shape;2663;p32"/>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4" name="Google Shape;2664;p32"/>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5" name="Google Shape;2665;p32"/>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6" name="Google Shape;2666;p32"/>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7" name="Google Shape;2667;p32"/>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8" name="Google Shape;2668;p32"/>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9" name="Google Shape;2669;p32"/>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0" name="Google Shape;2670;p32"/>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1" name="Google Shape;2671;p32"/>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2" name="Google Shape;2672;p32"/>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3" name="Google Shape;2673;p32"/>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4" name="Google Shape;2674;p32"/>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5" name="Google Shape;2675;p32"/>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6" name="Google Shape;2676;p32"/>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7" name="Google Shape;2677;p32"/>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8" name="Google Shape;2678;p32"/>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9" name="Google Shape;2679;p32"/>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0" name="Google Shape;2680;p32"/>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1" name="Google Shape;2681;p32"/>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2" name="Google Shape;2682;p32"/>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3" name="Google Shape;2683;p32"/>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4" name="Google Shape;2684;p32"/>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5" name="Google Shape;2685;p32"/>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6" name="Google Shape;2686;p32"/>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7" name="Google Shape;2687;p32"/>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8" name="Google Shape;2688;p32"/>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9" name="Google Shape;2689;p32"/>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0" name="Google Shape;2690;p32"/>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1" name="Google Shape;2691;p32"/>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2" name="Google Shape;2692;p32"/>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3" name="Google Shape;2693;p32"/>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4" name="Google Shape;2694;p32"/>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5" name="Google Shape;2695;p32"/>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6" name="Google Shape;2696;p32"/>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7" name="Google Shape;2697;p32"/>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8" name="Google Shape;2698;p32"/>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9" name="Google Shape;2699;p32"/>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0" name="Google Shape;2700;p32"/>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1" name="Google Shape;2701;p32"/>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2" name="Google Shape;2702;p32"/>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3" name="Google Shape;2703;p32"/>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4" name="Google Shape;2704;p32"/>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5" name="Google Shape;2705;p32"/>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6" name="Google Shape;2706;p32"/>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7" name="Google Shape;2707;p32"/>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8" name="Google Shape;2708;p32"/>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9" name="Google Shape;2709;p32"/>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0" name="Google Shape;2710;p32"/>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1" name="Google Shape;2711;p32"/>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2" name="Google Shape;2712;p32"/>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3" name="Google Shape;2713;p32"/>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4" name="Google Shape;2714;p32"/>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5" name="Google Shape;2715;p32"/>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6" name="Google Shape;2716;p32"/>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7" name="Google Shape;2717;p32"/>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8" name="Google Shape;2718;p32"/>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9" name="Google Shape;2719;p32"/>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0" name="Google Shape;2720;p32"/>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1" name="Google Shape;2721;p32"/>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2" name="Google Shape;2722;p32"/>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3" name="Google Shape;2723;p32"/>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4" name="Google Shape;2724;p32"/>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5" name="Google Shape;2725;p32"/>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6" name="Google Shape;2726;p32"/>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7" name="Google Shape;2727;p32"/>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8" name="Google Shape;2728;p32"/>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9" name="Google Shape;2729;p32"/>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0" name="Google Shape;2730;p32"/>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1" name="Google Shape;2731;p32"/>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2" name="Google Shape;2732;p32"/>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3" name="Google Shape;2733;p32"/>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4" name="Google Shape;2734;p32"/>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5" name="Google Shape;2735;p32"/>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6" name="Google Shape;2736;p32"/>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7" name="Google Shape;2737;p32"/>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8" name="Google Shape;2738;p32"/>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9" name="Google Shape;2739;p32"/>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0" name="Google Shape;2740;p32"/>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1" name="Google Shape;2741;p32"/>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2" name="Google Shape;2742;p32"/>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3" name="Google Shape;2743;p32"/>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4" name="Google Shape;2744;p32"/>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5" name="Google Shape;2745;p32"/>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6" name="Google Shape;2746;p32"/>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7" name="Google Shape;2747;p32"/>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8" name="Google Shape;2748;p32"/>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9" name="Google Shape;2749;p32"/>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0" name="Google Shape;2750;p32"/>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1" name="Google Shape;2751;p32"/>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2" name="Google Shape;2752;p32"/>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3" name="Google Shape;2753;p32"/>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4" name="Google Shape;2754;p32"/>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5" name="Google Shape;2755;p32"/>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6" name="Google Shape;2756;p32"/>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7" name="Google Shape;2757;p32"/>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8" name="Google Shape;2758;p32"/>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9" name="Google Shape;2759;p32"/>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0" name="Google Shape;2760;p32"/>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1" name="Google Shape;2761;p32"/>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2" name="Google Shape;2762;p32"/>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3" name="Google Shape;2763;p32"/>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4" name="Google Shape;2764;p32"/>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5" name="Google Shape;2765;p32"/>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6" name="Google Shape;2766;p32"/>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7" name="Google Shape;2767;p32"/>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8" name="Google Shape;2768;p32"/>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9" name="Google Shape;2769;p32"/>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0" name="Google Shape;2770;p32"/>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1" name="Google Shape;2771;p32"/>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2" name="Google Shape;2772;p32"/>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3" name="Google Shape;2773;p32"/>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4" name="Google Shape;2774;p32"/>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5" name="Google Shape;2775;p32"/>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6" name="Google Shape;2776;p32"/>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7" name="Google Shape;2777;p32"/>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8" name="Google Shape;2778;p32"/>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9" name="Google Shape;2779;p32"/>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0" name="Google Shape;2780;p32"/>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1" name="Google Shape;2781;p32"/>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2" name="Google Shape;2782;p32"/>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3" name="Google Shape;2783;p32"/>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4" name="Google Shape;2784;p32"/>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5" name="Google Shape;2785;p32"/>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6" name="Google Shape;2786;p32"/>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7" name="Google Shape;2787;p32"/>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8" name="Google Shape;2788;p32"/>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9" name="Google Shape;2789;p32"/>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0" name="Google Shape;2790;p32"/>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1" name="Google Shape;2791;p32"/>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2" name="Google Shape;2792;p32"/>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3" name="Google Shape;2793;p32"/>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4" name="Google Shape;2794;p32"/>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5" name="Google Shape;2795;p32"/>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6" name="Google Shape;2796;p32"/>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7" name="Google Shape;2797;p32"/>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8" name="Google Shape;2798;p32"/>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9" name="Google Shape;2799;p32"/>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0" name="Google Shape;2800;p32"/>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1" name="Google Shape;2801;p32"/>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2" name="Google Shape;2802;p32"/>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3" name="Google Shape;2803;p32"/>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4" name="Google Shape;2804;p32"/>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5" name="Google Shape;2805;p32"/>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6" name="Google Shape;2806;p32"/>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7" name="Google Shape;2807;p32"/>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8" name="Google Shape;2808;p32"/>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9" name="Google Shape;2809;p32"/>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0" name="Google Shape;2810;p32"/>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1" name="Google Shape;2811;p32"/>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2" name="Google Shape;2812;p32"/>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3" name="Google Shape;2813;p32"/>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4" name="Google Shape;2814;p32"/>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5" name="Google Shape;2815;p32"/>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6" name="Google Shape;2816;p32"/>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7" name="Google Shape;2817;p32"/>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8" name="Google Shape;2818;p32"/>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9" name="Google Shape;2819;p32"/>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0" name="Google Shape;2820;p32"/>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1" name="Google Shape;2821;p32"/>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2" name="Google Shape;2822;p32"/>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3" name="Google Shape;2823;p32"/>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4" name="Google Shape;2824;p32"/>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5" name="Google Shape;2825;p32"/>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6" name="Google Shape;2826;p32"/>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7" name="Google Shape;2827;p32"/>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8" name="Google Shape;2828;p32"/>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9" name="Google Shape;2829;p32"/>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0" name="Google Shape;2830;p32"/>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1" name="Google Shape;2831;p32"/>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2" name="Google Shape;2832;p32"/>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3" name="Google Shape;2833;p32"/>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4" name="Google Shape;2834;p32"/>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5" name="Google Shape;2835;p32"/>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6" name="Google Shape;2836;p32"/>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7" name="Google Shape;2837;p32"/>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8" name="Google Shape;2838;p32"/>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9" name="Google Shape;2839;p32"/>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0" name="Google Shape;2840;p32"/>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41" name="Google Shape;2841;p32"/>
          <p:cNvSpPr txBox="1"/>
          <p:nvPr>
            <p:ph idx="1" type="body"/>
          </p:nvPr>
        </p:nvSpPr>
        <p:spPr>
          <a:xfrm>
            <a:off x="1220188" y="2774325"/>
            <a:ext cx="2952300" cy="846900"/>
          </a:xfrm>
          <a:prstGeom prst="rect">
            <a:avLst/>
          </a:prstGeom>
          <a:noFill/>
          <a:ln>
            <a:noFill/>
          </a:ln>
        </p:spPr>
        <p:txBody>
          <a:bodyPr anchorCtr="0" anchor="t" bIns="91425" lIns="91425" spcFirstLastPara="1" rIns="91425" wrap="square" tIns="91425">
            <a:noAutofit/>
          </a:bodyPr>
          <a:lstStyle>
            <a:lvl1pPr indent="-317500" lvl="0" marL="457200" algn="ctr">
              <a:lnSpc>
                <a:spcPct val="100000"/>
              </a:lnSpc>
              <a:spcBef>
                <a:spcPts val="0"/>
              </a:spcBef>
              <a:spcAft>
                <a:spcPts val="0"/>
              </a:spcAft>
              <a:buSzPts val="1400"/>
              <a:buChar char="●"/>
              <a:defRPr sz="1600"/>
            </a:lvl1pPr>
            <a:lvl2pPr indent="-304800" lvl="1" marL="914400" algn="l">
              <a:lnSpc>
                <a:spcPct val="100000"/>
              </a:lnSpc>
              <a:spcBef>
                <a:spcPts val="0"/>
              </a:spcBef>
              <a:spcAft>
                <a:spcPts val="0"/>
              </a:spcAft>
              <a:buSzPts val="1200"/>
              <a:buChar char="○"/>
              <a:defRPr sz="1200"/>
            </a:lvl2pPr>
            <a:lvl3pPr indent="-304800" lvl="2" marL="1371600" algn="l">
              <a:lnSpc>
                <a:spcPct val="100000"/>
              </a:lnSpc>
              <a:spcBef>
                <a:spcPts val="0"/>
              </a:spcBef>
              <a:spcAft>
                <a:spcPts val="0"/>
              </a:spcAft>
              <a:buSzPts val="1200"/>
              <a:buChar char="■"/>
              <a:defRPr sz="1200"/>
            </a:lvl3pPr>
            <a:lvl4pPr indent="-304800" lvl="3" marL="1828800" algn="l">
              <a:lnSpc>
                <a:spcPct val="100000"/>
              </a:lnSpc>
              <a:spcBef>
                <a:spcPts val="0"/>
              </a:spcBef>
              <a:spcAft>
                <a:spcPts val="0"/>
              </a:spcAft>
              <a:buSzPts val="1200"/>
              <a:buChar char="●"/>
              <a:defRPr sz="1200"/>
            </a:lvl4pPr>
            <a:lvl5pPr indent="-304800" lvl="4" marL="2286000" algn="l">
              <a:lnSpc>
                <a:spcPct val="100000"/>
              </a:lnSpc>
              <a:spcBef>
                <a:spcPts val="0"/>
              </a:spcBef>
              <a:spcAft>
                <a:spcPts val="0"/>
              </a:spcAft>
              <a:buSzPts val="1200"/>
              <a:buChar char="○"/>
              <a:defRPr sz="1200"/>
            </a:lvl5pPr>
            <a:lvl6pPr indent="-304800" lvl="5" marL="2743200" algn="l">
              <a:lnSpc>
                <a:spcPct val="100000"/>
              </a:lnSpc>
              <a:spcBef>
                <a:spcPts val="0"/>
              </a:spcBef>
              <a:spcAft>
                <a:spcPts val="0"/>
              </a:spcAft>
              <a:buSzPts val="1200"/>
              <a:buChar char="■"/>
              <a:defRPr sz="1200"/>
            </a:lvl6pPr>
            <a:lvl7pPr indent="-304800" lvl="6" marL="3200400" algn="l">
              <a:lnSpc>
                <a:spcPct val="100000"/>
              </a:lnSpc>
              <a:spcBef>
                <a:spcPts val="0"/>
              </a:spcBef>
              <a:spcAft>
                <a:spcPts val="0"/>
              </a:spcAft>
              <a:buSzPts val="1200"/>
              <a:buChar char="●"/>
              <a:defRPr sz="1200"/>
            </a:lvl7pPr>
            <a:lvl8pPr indent="-304800" lvl="7" marL="3657600" algn="l">
              <a:lnSpc>
                <a:spcPct val="100000"/>
              </a:lnSpc>
              <a:spcBef>
                <a:spcPts val="0"/>
              </a:spcBef>
              <a:spcAft>
                <a:spcPts val="0"/>
              </a:spcAft>
              <a:buSzPts val="1200"/>
              <a:buChar char="○"/>
              <a:defRPr sz="1200"/>
            </a:lvl8pPr>
            <a:lvl9pPr indent="-304800" lvl="8" marL="4114800" algn="l">
              <a:lnSpc>
                <a:spcPct val="100000"/>
              </a:lnSpc>
              <a:spcBef>
                <a:spcPts val="0"/>
              </a:spcBef>
              <a:spcAft>
                <a:spcPts val="0"/>
              </a:spcAft>
              <a:buSzPts val="1200"/>
              <a:buChar char="■"/>
              <a:defRPr sz="1200"/>
            </a:lvl9pPr>
          </a:lstStyle>
          <a:p/>
        </p:txBody>
      </p:sp>
      <p:sp>
        <p:nvSpPr>
          <p:cNvPr id="2842" name="Google Shape;2842;p32"/>
          <p:cNvSpPr txBox="1"/>
          <p:nvPr>
            <p:ph idx="2" type="body"/>
          </p:nvPr>
        </p:nvSpPr>
        <p:spPr>
          <a:xfrm>
            <a:off x="4971513" y="2774250"/>
            <a:ext cx="2952300" cy="846900"/>
          </a:xfrm>
          <a:prstGeom prst="rect">
            <a:avLst/>
          </a:prstGeom>
          <a:noFill/>
          <a:ln>
            <a:noFill/>
          </a:ln>
        </p:spPr>
        <p:txBody>
          <a:bodyPr anchorCtr="0" anchor="t" bIns="91425" lIns="91425" spcFirstLastPara="1" rIns="91425" wrap="square" tIns="91425">
            <a:noAutofit/>
          </a:bodyPr>
          <a:lstStyle>
            <a:lvl1pPr indent="-317500" lvl="0" marL="457200" algn="ctr">
              <a:lnSpc>
                <a:spcPct val="100000"/>
              </a:lnSpc>
              <a:spcBef>
                <a:spcPts val="0"/>
              </a:spcBef>
              <a:spcAft>
                <a:spcPts val="0"/>
              </a:spcAft>
              <a:buSzPts val="1400"/>
              <a:buChar char="●"/>
              <a:defRPr sz="1600"/>
            </a:lvl1pPr>
            <a:lvl2pPr indent="-304800" lvl="1" marL="914400" algn="l">
              <a:lnSpc>
                <a:spcPct val="100000"/>
              </a:lnSpc>
              <a:spcBef>
                <a:spcPts val="0"/>
              </a:spcBef>
              <a:spcAft>
                <a:spcPts val="0"/>
              </a:spcAft>
              <a:buSzPts val="1200"/>
              <a:buChar char="○"/>
              <a:defRPr sz="1200"/>
            </a:lvl2pPr>
            <a:lvl3pPr indent="-304800" lvl="2" marL="1371600" algn="l">
              <a:lnSpc>
                <a:spcPct val="100000"/>
              </a:lnSpc>
              <a:spcBef>
                <a:spcPts val="0"/>
              </a:spcBef>
              <a:spcAft>
                <a:spcPts val="0"/>
              </a:spcAft>
              <a:buSzPts val="1200"/>
              <a:buChar char="■"/>
              <a:defRPr sz="1200"/>
            </a:lvl3pPr>
            <a:lvl4pPr indent="-304800" lvl="3" marL="1828800" algn="l">
              <a:lnSpc>
                <a:spcPct val="100000"/>
              </a:lnSpc>
              <a:spcBef>
                <a:spcPts val="0"/>
              </a:spcBef>
              <a:spcAft>
                <a:spcPts val="0"/>
              </a:spcAft>
              <a:buSzPts val="1200"/>
              <a:buChar char="●"/>
              <a:defRPr sz="1200"/>
            </a:lvl4pPr>
            <a:lvl5pPr indent="-304800" lvl="4" marL="2286000" algn="l">
              <a:lnSpc>
                <a:spcPct val="100000"/>
              </a:lnSpc>
              <a:spcBef>
                <a:spcPts val="0"/>
              </a:spcBef>
              <a:spcAft>
                <a:spcPts val="0"/>
              </a:spcAft>
              <a:buSzPts val="1200"/>
              <a:buChar char="○"/>
              <a:defRPr sz="1200"/>
            </a:lvl5pPr>
            <a:lvl6pPr indent="-304800" lvl="5" marL="2743200" algn="l">
              <a:lnSpc>
                <a:spcPct val="100000"/>
              </a:lnSpc>
              <a:spcBef>
                <a:spcPts val="0"/>
              </a:spcBef>
              <a:spcAft>
                <a:spcPts val="0"/>
              </a:spcAft>
              <a:buSzPts val="1200"/>
              <a:buChar char="■"/>
              <a:defRPr sz="1200"/>
            </a:lvl6pPr>
            <a:lvl7pPr indent="-304800" lvl="6" marL="3200400" algn="l">
              <a:lnSpc>
                <a:spcPct val="100000"/>
              </a:lnSpc>
              <a:spcBef>
                <a:spcPts val="0"/>
              </a:spcBef>
              <a:spcAft>
                <a:spcPts val="0"/>
              </a:spcAft>
              <a:buSzPts val="1200"/>
              <a:buChar char="●"/>
              <a:defRPr sz="1200"/>
            </a:lvl7pPr>
            <a:lvl8pPr indent="-304800" lvl="7" marL="3657600" algn="l">
              <a:lnSpc>
                <a:spcPct val="100000"/>
              </a:lnSpc>
              <a:spcBef>
                <a:spcPts val="0"/>
              </a:spcBef>
              <a:spcAft>
                <a:spcPts val="0"/>
              </a:spcAft>
              <a:buSzPts val="1200"/>
              <a:buChar char="○"/>
              <a:defRPr sz="1200"/>
            </a:lvl8pPr>
            <a:lvl9pPr indent="-304800" lvl="8" marL="4114800" algn="l">
              <a:lnSpc>
                <a:spcPct val="100000"/>
              </a:lnSpc>
              <a:spcBef>
                <a:spcPts val="0"/>
              </a:spcBef>
              <a:spcAft>
                <a:spcPts val="0"/>
              </a:spcAft>
              <a:buSzPts val="1200"/>
              <a:buChar char="■"/>
              <a:defRPr sz="1200"/>
            </a:lvl9pPr>
          </a:lstStyle>
          <a:p/>
        </p:txBody>
      </p:sp>
      <p:sp>
        <p:nvSpPr>
          <p:cNvPr id="2843" name="Google Shape;2843;p32"/>
          <p:cNvSpPr txBox="1"/>
          <p:nvPr>
            <p:ph idx="3" type="subTitle"/>
          </p:nvPr>
        </p:nvSpPr>
        <p:spPr>
          <a:xfrm>
            <a:off x="1220188" y="2328225"/>
            <a:ext cx="2952300" cy="446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2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44" name="Google Shape;2844;p32"/>
          <p:cNvSpPr txBox="1"/>
          <p:nvPr>
            <p:ph idx="4" type="subTitle"/>
          </p:nvPr>
        </p:nvSpPr>
        <p:spPr>
          <a:xfrm>
            <a:off x="4971513" y="2328150"/>
            <a:ext cx="2952300" cy="446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2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45" name="Google Shape;2845;p32"/>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21">
    <p:bg>
      <p:bgPr>
        <a:gradFill>
          <a:gsLst>
            <a:gs pos="0">
              <a:schemeClr val="lt1"/>
            </a:gs>
            <a:gs pos="100000">
              <a:srgbClr val="EBF2F9"/>
            </a:gs>
          </a:gsLst>
          <a:lin ang="0" scaled="0"/>
        </a:gradFill>
      </p:bgPr>
    </p:bg>
    <p:spTree>
      <p:nvGrpSpPr>
        <p:cNvPr id="2846" name="Shape 2846"/>
        <p:cNvGrpSpPr/>
        <p:nvPr/>
      </p:nvGrpSpPr>
      <p:grpSpPr>
        <a:xfrm>
          <a:off x="0" y="0"/>
          <a:ext cx="0" cy="0"/>
          <a:chOff x="0" y="0"/>
          <a:chExt cx="0" cy="0"/>
        </a:xfrm>
      </p:grpSpPr>
      <p:grpSp>
        <p:nvGrpSpPr>
          <p:cNvPr id="2847" name="Google Shape;2847;p33"/>
          <p:cNvGrpSpPr/>
          <p:nvPr/>
        </p:nvGrpSpPr>
        <p:grpSpPr>
          <a:xfrm rot="-949144">
            <a:off x="-1017314" y="237079"/>
            <a:ext cx="4317973" cy="4295948"/>
            <a:chOff x="1829898" y="-516917"/>
            <a:chExt cx="2106821" cy="2096074"/>
          </a:xfrm>
        </p:grpSpPr>
        <p:sp>
          <p:nvSpPr>
            <p:cNvPr id="2848" name="Google Shape;2848;p33"/>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9" name="Google Shape;2849;p3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0" name="Google Shape;2850;p3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1" name="Google Shape;2851;p33"/>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2" name="Google Shape;2852;p3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3" name="Google Shape;2853;p33"/>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4" name="Google Shape;2854;p3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5" name="Google Shape;2855;p33"/>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6" name="Google Shape;2856;p33"/>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7" name="Google Shape;2857;p3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8" name="Google Shape;2858;p33"/>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9" name="Google Shape;2859;p3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0" name="Google Shape;2860;p33"/>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1" name="Google Shape;2861;p3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2" name="Google Shape;2862;p33"/>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3" name="Google Shape;2863;p3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4" name="Google Shape;2864;p33"/>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5" name="Google Shape;2865;p3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6" name="Google Shape;2866;p33"/>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7" name="Google Shape;2867;p3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8" name="Google Shape;2868;p33"/>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9" name="Google Shape;2869;p3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0" name="Google Shape;2870;p33"/>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1" name="Google Shape;2871;p3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2" name="Google Shape;2872;p33"/>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3" name="Google Shape;2873;p3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4" name="Google Shape;2874;p33"/>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5" name="Google Shape;2875;p3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6" name="Google Shape;2876;p33"/>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7" name="Google Shape;2877;p3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8" name="Google Shape;2878;p33"/>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9" name="Google Shape;2879;p3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0" name="Google Shape;2880;p33"/>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1" name="Google Shape;2881;p3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2" name="Google Shape;2882;p33"/>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3" name="Google Shape;2883;p3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4" name="Google Shape;2884;p33"/>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5" name="Google Shape;2885;p3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6" name="Google Shape;2886;p33"/>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7" name="Google Shape;2887;p3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8" name="Google Shape;2888;p33"/>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9" name="Google Shape;2889;p3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0" name="Google Shape;2890;p33"/>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1" name="Google Shape;2891;p3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2" name="Google Shape;2892;p33"/>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3" name="Google Shape;2893;p33"/>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4" name="Google Shape;2894;p3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5" name="Google Shape;2895;p33"/>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6" name="Google Shape;2896;p3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7" name="Google Shape;2897;p33"/>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8" name="Google Shape;2898;p3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9" name="Google Shape;2899;p33"/>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0" name="Google Shape;2900;p3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1" name="Google Shape;2901;p33"/>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2" name="Google Shape;2902;p3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3" name="Google Shape;2903;p33"/>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4" name="Google Shape;2904;p3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5" name="Google Shape;2905;p33"/>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6" name="Google Shape;2906;p3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7" name="Google Shape;2907;p33"/>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8" name="Google Shape;2908;p3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9" name="Google Shape;2909;p33"/>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0" name="Google Shape;2910;p3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1" name="Google Shape;2911;p33"/>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2" name="Google Shape;2912;p3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3" name="Google Shape;2913;p33"/>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4" name="Google Shape;2914;p3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5" name="Google Shape;2915;p33"/>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6" name="Google Shape;2916;p3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7" name="Google Shape;2917;p33"/>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8" name="Google Shape;2918;p3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9" name="Google Shape;2919;p33"/>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0" name="Google Shape;2920;p3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1" name="Google Shape;2921;p33"/>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2" name="Google Shape;2922;p3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3" name="Google Shape;2923;p33"/>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4" name="Google Shape;2924;p3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5" name="Google Shape;2925;p33"/>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6" name="Google Shape;2926;p3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7" name="Google Shape;2927;p33"/>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8" name="Google Shape;2928;p3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9" name="Google Shape;2929;p33"/>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0" name="Google Shape;2930;p3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1" name="Google Shape;2931;p33"/>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2" name="Google Shape;2932;p3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3" name="Google Shape;2933;p33"/>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4" name="Google Shape;2934;p3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5" name="Google Shape;2935;p33"/>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6" name="Google Shape;2936;p3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7" name="Google Shape;2937;p33"/>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8" name="Google Shape;2938;p3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9" name="Google Shape;2939;p33"/>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0" name="Google Shape;2940;p3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1" name="Google Shape;2941;p33"/>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2" name="Google Shape;2942;p3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3" name="Google Shape;2943;p33"/>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4" name="Google Shape;2944;p3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5" name="Google Shape;2945;p33"/>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6" name="Google Shape;2946;p3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7" name="Google Shape;2947;p33"/>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8" name="Google Shape;2948;p33"/>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9" name="Google Shape;2949;p3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0" name="Google Shape;2950;p33"/>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1" name="Google Shape;2951;p3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2" name="Google Shape;2952;p33"/>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3" name="Google Shape;2953;p3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4" name="Google Shape;2954;p33"/>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5" name="Google Shape;2955;p3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6" name="Google Shape;2956;p33"/>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7" name="Google Shape;2957;p3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8" name="Google Shape;2958;p33"/>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9" name="Google Shape;2959;p3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0" name="Google Shape;2960;p33"/>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1" name="Google Shape;2961;p3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2" name="Google Shape;2962;p33"/>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3" name="Google Shape;2963;p3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4" name="Google Shape;2964;p33"/>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5" name="Google Shape;2965;p3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6" name="Google Shape;2966;p33"/>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7" name="Google Shape;2967;p3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8" name="Google Shape;2968;p33"/>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9" name="Google Shape;2969;p3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0" name="Google Shape;2970;p33"/>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1" name="Google Shape;2971;p3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2" name="Google Shape;2972;p33"/>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3" name="Google Shape;2973;p3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4" name="Google Shape;2974;p33"/>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5" name="Google Shape;2975;p3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6" name="Google Shape;2976;p33"/>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7" name="Google Shape;2977;p3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8" name="Google Shape;2978;p33"/>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9" name="Google Shape;2979;p3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0" name="Google Shape;2980;p33"/>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1" name="Google Shape;2981;p3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2" name="Google Shape;2982;p33"/>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3" name="Google Shape;2983;p3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4" name="Google Shape;2984;p33"/>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5" name="Google Shape;2985;p3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6" name="Google Shape;2986;p33"/>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7" name="Google Shape;2987;p3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8" name="Google Shape;2988;p33"/>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89" name="Google Shape;2989;p3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0" name="Google Shape;2990;p33"/>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1" name="Google Shape;2991;p3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2" name="Google Shape;2992;p33"/>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3" name="Google Shape;2993;p3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4" name="Google Shape;2994;p33"/>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5" name="Google Shape;2995;p3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6" name="Google Shape;2996;p33"/>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7" name="Google Shape;2997;p3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8" name="Google Shape;2998;p33"/>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9" name="Google Shape;2999;p3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0" name="Google Shape;3000;p33"/>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1" name="Google Shape;3001;p3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2" name="Google Shape;3002;p33"/>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3" name="Google Shape;3003;p3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4" name="Google Shape;3004;p33"/>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5" name="Google Shape;3005;p3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6" name="Google Shape;3006;p33"/>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7" name="Google Shape;3007;p3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8" name="Google Shape;3008;p33"/>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9" name="Google Shape;3009;p3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0" name="Google Shape;3010;p33"/>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1" name="Google Shape;3011;p3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2" name="Google Shape;3012;p33"/>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3" name="Google Shape;3013;p3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4" name="Google Shape;3014;p33"/>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5" name="Google Shape;3015;p3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6" name="Google Shape;3016;p33"/>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7" name="Google Shape;3017;p3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8" name="Google Shape;3018;p33"/>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9" name="Google Shape;3019;p3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0" name="Google Shape;3020;p33"/>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1" name="Google Shape;3021;p3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2" name="Google Shape;3022;p33"/>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3" name="Google Shape;3023;p3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4" name="Google Shape;3024;p33"/>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5" name="Google Shape;3025;p3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6" name="Google Shape;3026;p33"/>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7" name="Google Shape;3027;p3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8" name="Google Shape;3028;p33"/>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9" name="Google Shape;3029;p3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0" name="Google Shape;3030;p33"/>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1" name="Google Shape;3031;p3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2" name="Google Shape;3032;p33"/>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3" name="Google Shape;3033;p3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4" name="Google Shape;3034;p33"/>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5" name="Google Shape;3035;p3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6" name="Google Shape;3036;p33"/>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7" name="Google Shape;3037;p3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8" name="Google Shape;3038;p33"/>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9" name="Google Shape;3039;p3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0" name="Google Shape;3040;p33"/>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1" name="Google Shape;3041;p3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2" name="Google Shape;3042;p33"/>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3" name="Google Shape;3043;p3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4" name="Google Shape;3044;p33"/>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5" name="Google Shape;3045;p3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6" name="Google Shape;3046;p33"/>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7" name="Google Shape;3047;p3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8" name="Google Shape;3048;p33"/>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9" name="Google Shape;3049;p3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0" name="Google Shape;3050;p33"/>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1" name="Google Shape;3051;p3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2" name="Google Shape;3052;p33"/>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3" name="Google Shape;3053;p3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4" name="Google Shape;3054;p33"/>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5" name="Google Shape;3055;p3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6" name="Google Shape;3056;p33"/>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7" name="Google Shape;3057;p3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8" name="Google Shape;3058;p33"/>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9" name="Google Shape;3059;p3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0" name="Google Shape;3060;p33"/>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1" name="Google Shape;3061;p3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2" name="Google Shape;3062;p33"/>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3" name="Google Shape;3063;p3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4" name="Google Shape;3064;p33"/>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5" name="Google Shape;3065;p3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6" name="Google Shape;3066;p3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7" name="Google Shape;3067;p33"/>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8" name="Google Shape;3068;p3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9" name="Google Shape;3069;p33"/>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0" name="Google Shape;3070;p3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1" name="Google Shape;3071;p33"/>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2" name="Google Shape;3072;p3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73" name="Google Shape;3073;p33"/>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3074" name="Google Shape;3074;p33"/>
          <p:cNvSpPr txBox="1"/>
          <p:nvPr>
            <p:ph idx="1" type="subTitle"/>
          </p:nvPr>
        </p:nvSpPr>
        <p:spPr>
          <a:xfrm>
            <a:off x="3733426" y="2244900"/>
            <a:ext cx="23226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75" name="Google Shape;3075;p33"/>
          <p:cNvSpPr txBox="1"/>
          <p:nvPr>
            <p:ph idx="2" type="subTitle"/>
          </p:nvPr>
        </p:nvSpPr>
        <p:spPr>
          <a:xfrm>
            <a:off x="3728675" y="2741400"/>
            <a:ext cx="2322600" cy="100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76" name="Google Shape;3076;p33"/>
          <p:cNvSpPr txBox="1"/>
          <p:nvPr>
            <p:ph idx="3" type="subTitle"/>
          </p:nvPr>
        </p:nvSpPr>
        <p:spPr>
          <a:xfrm>
            <a:off x="6179863" y="2244900"/>
            <a:ext cx="23271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77" name="Google Shape;3077;p33"/>
          <p:cNvSpPr txBox="1"/>
          <p:nvPr>
            <p:ph idx="4" type="subTitle"/>
          </p:nvPr>
        </p:nvSpPr>
        <p:spPr>
          <a:xfrm>
            <a:off x="6175121" y="2741400"/>
            <a:ext cx="2327100" cy="100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78" name="Google Shape;3078;p33"/>
          <p:cNvSpPr txBox="1"/>
          <p:nvPr>
            <p:ph idx="5" type="title"/>
          </p:nvPr>
        </p:nvSpPr>
        <p:spPr>
          <a:xfrm>
            <a:off x="3728675" y="1672200"/>
            <a:ext cx="2322600" cy="572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500"/>
              <a:buNone/>
              <a:defRPr sz="3900">
                <a:solidFill>
                  <a:schemeClr val="accent1"/>
                </a:solidFill>
              </a:defRPr>
            </a:lvl1pPr>
            <a:lvl2pPr lvl="1" algn="r">
              <a:lnSpc>
                <a:spcPct val="100000"/>
              </a:lnSpc>
              <a:spcBef>
                <a:spcPts val="0"/>
              </a:spcBef>
              <a:spcAft>
                <a:spcPts val="0"/>
              </a:spcAft>
              <a:buSzPts val="3500"/>
              <a:buNone/>
              <a:defRPr sz="3500"/>
            </a:lvl2pPr>
            <a:lvl3pPr lvl="2" algn="r">
              <a:lnSpc>
                <a:spcPct val="100000"/>
              </a:lnSpc>
              <a:spcBef>
                <a:spcPts val="0"/>
              </a:spcBef>
              <a:spcAft>
                <a:spcPts val="0"/>
              </a:spcAft>
              <a:buSzPts val="3500"/>
              <a:buNone/>
              <a:defRPr sz="3500"/>
            </a:lvl3pPr>
            <a:lvl4pPr lvl="3" algn="r">
              <a:lnSpc>
                <a:spcPct val="100000"/>
              </a:lnSpc>
              <a:spcBef>
                <a:spcPts val="0"/>
              </a:spcBef>
              <a:spcAft>
                <a:spcPts val="0"/>
              </a:spcAft>
              <a:buSzPts val="3500"/>
              <a:buNone/>
              <a:defRPr sz="3500"/>
            </a:lvl4pPr>
            <a:lvl5pPr lvl="4" algn="r">
              <a:lnSpc>
                <a:spcPct val="100000"/>
              </a:lnSpc>
              <a:spcBef>
                <a:spcPts val="0"/>
              </a:spcBef>
              <a:spcAft>
                <a:spcPts val="0"/>
              </a:spcAft>
              <a:buSzPts val="3500"/>
              <a:buNone/>
              <a:defRPr sz="3500"/>
            </a:lvl5pPr>
            <a:lvl6pPr lvl="5" algn="r">
              <a:lnSpc>
                <a:spcPct val="100000"/>
              </a:lnSpc>
              <a:spcBef>
                <a:spcPts val="0"/>
              </a:spcBef>
              <a:spcAft>
                <a:spcPts val="0"/>
              </a:spcAft>
              <a:buSzPts val="3500"/>
              <a:buNone/>
              <a:defRPr sz="3500"/>
            </a:lvl6pPr>
            <a:lvl7pPr lvl="6" algn="r">
              <a:lnSpc>
                <a:spcPct val="100000"/>
              </a:lnSpc>
              <a:spcBef>
                <a:spcPts val="0"/>
              </a:spcBef>
              <a:spcAft>
                <a:spcPts val="0"/>
              </a:spcAft>
              <a:buSzPts val="3500"/>
              <a:buNone/>
              <a:defRPr sz="3500"/>
            </a:lvl7pPr>
            <a:lvl8pPr lvl="7" algn="r">
              <a:lnSpc>
                <a:spcPct val="100000"/>
              </a:lnSpc>
              <a:spcBef>
                <a:spcPts val="0"/>
              </a:spcBef>
              <a:spcAft>
                <a:spcPts val="0"/>
              </a:spcAft>
              <a:buSzPts val="3500"/>
              <a:buNone/>
              <a:defRPr sz="3500"/>
            </a:lvl8pPr>
            <a:lvl9pPr lvl="8" algn="r">
              <a:lnSpc>
                <a:spcPct val="100000"/>
              </a:lnSpc>
              <a:spcBef>
                <a:spcPts val="0"/>
              </a:spcBef>
              <a:spcAft>
                <a:spcPts val="0"/>
              </a:spcAft>
              <a:buSzPts val="3500"/>
              <a:buNone/>
              <a:defRPr sz="3500"/>
            </a:lvl9pPr>
          </a:lstStyle>
          <a:p/>
        </p:txBody>
      </p:sp>
      <p:sp>
        <p:nvSpPr>
          <p:cNvPr id="3079" name="Google Shape;3079;p33"/>
          <p:cNvSpPr txBox="1"/>
          <p:nvPr>
            <p:ph idx="6" type="title"/>
          </p:nvPr>
        </p:nvSpPr>
        <p:spPr>
          <a:xfrm>
            <a:off x="6182125" y="1672200"/>
            <a:ext cx="2322600" cy="572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500"/>
              <a:buNone/>
              <a:defRPr sz="3900">
                <a:solidFill>
                  <a:schemeClr val="accent1"/>
                </a:solidFill>
              </a:defRPr>
            </a:lvl1pPr>
            <a:lvl2pPr lvl="1" algn="r">
              <a:lnSpc>
                <a:spcPct val="100000"/>
              </a:lnSpc>
              <a:spcBef>
                <a:spcPts val="0"/>
              </a:spcBef>
              <a:spcAft>
                <a:spcPts val="0"/>
              </a:spcAft>
              <a:buSzPts val="3500"/>
              <a:buNone/>
              <a:defRPr sz="3500"/>
            </a:lvl2pPr>
            <a:lvl3pPr lvl="2" algn="r">
              <a:lnSpc>
                <a:spcPct val="100000"/>
              </a:lnSpc>
              <a:spcBef>
                <a:spcPts val="0"/>
              </a:spcBef>
              <a:spcAft>
                <a:spcPts val="0"/>
              </a:spcAft>
              <a:buSzPts val="3500"/>
              <a:buNone/>
              <a:defRPr sz="3500"/>
            </a:lvl3pPr>
            <a:lvl4pPr lvl="3" algn="r">
              <a:lnSpc>
                <a:spcPct val="100000"/>
              </a:lnSpc>
              <a:spcBef>
                <a:spcPts val="0"/>
              </a:spcBef>
              <a:spcAft>
                <a:spcPts val="0"/>
              </a:spcAft>
              <a:buSzPts val="3500"/>
              <a:buNone/>
              <a:defRPr sz="3500"/>
            </a:lvl4pPr>
            <a:lvl5pPr lvl="4" algn="r">
              <a:lnSpc>
                <a:spcPct val="100000"/>
              </a:lnSpc>
              <a:spcBef>
                <a:spcPts val="0"/>
              </a:spcBef>
              <a:spcAft>
                <a:spcPts val="0"/>
              </a:spcAft>
              <a:buSzPts val="3500"/>
              <a:buNone/>
              <a:defRPr sz="3500"/>
            </a:lvl5pPr>
            <a:lvl6pPr lvl="5" algn="r">
              <a:lnSpc>
                <a:spcPct val="100000"/>
              </a:lnSpc>
              <a:spcBef>
                <a:spcPts val="0"/>
              </a:spcBef>
              <a:spcAft>
                <a:spcPts val="0"/>
              </a:spcAft>
              <a:buSzPts val="3500"/>
              <a:buNone/>
              <a:defRPr sz="3500"/>
            </a:lvl6pPr>
            <a:lvl7pPr lvl="6" algn="r">
              <a:lnSpc>
                <a:spcPct val="100000"/>
              </a:lnSpc>
              <a:spcBef>
                <a:spcPts val="0"/>
              </a:spcBef>
              <a:spcAft>
                <a:spcPts val="0"/>
              </a:spcAft>
              <a:buSzPts val="3500"/>
              <a:buNone/>
              <a:defRPr sz="3500"/>
            </a:lvl7pPr>
            <a:lvl8pPr lvl="7" algn="r">
              <a:lnSpc>
                <a:spcPct val="100000"/>
              </a:lnSpc>
              <a:spcBef>
                <a:spcPts val="0"/>
              </a:spcBef>
              <a:spcAft>
                <a:spcPts val="0"/>
              </a:spcAft>
              <a:buSzPts val="3500"/>
              <a:buNone/>
              <a:defRPr sz="3500"/>
            </a:lvl8pPr>
            <a:lvl9pPr lvl="8" algn="r">
              <a:lnSpc>
                <a:spcPct val="100000"/>
              </a:lnSpc>
              <a:spcBef>
                <a:spcPts val="0"/>
              </a:spcBef>
              <a:spcAft>
                <a:spcPts val="0"/>
              </a:spcAft>
              <a:buSzPts val="3500"/>
              <a:buNone/>
              <a:defRPr sz="3500"/>
            </a:lvl9pPr>
          </a:lstStyle>
          <a:p/>
        </p:txBody>
      </p:sp>
      <p:grpSp>
        <p:nvGrpSpPr>
          <p:cNvPr id="3080" name="Google Shape;3080;p33"/>
          <p:cNvGrpSpPr/>
          <p:nvPr/>
        </p:nvGrpSpPr>
        <p:grpSpPr>
          <a:xfrm rot="-2569675">
            <a:off x="5487483" y="4048765"/>
            <a:ext cx="1106243" cy="1393552"/>
            <a:chOff x="7298830" y="2566587"/>
            <a:chExt cx="1106241" cy="1393550"/>
          </a:xfrm>
        </p:grpSpPr>
        <p:sp>
          <p:nvSpPr>
            <p:cNvPr id="3081" name="Google Shape;3081;p33"/>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2" name="Google Shape;3082;p33"/>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3" name="Google Shape;3083;p33"/>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4" name="Google Shape;3084;p33"/>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5" name="Google Shape;3085;p33"/>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6" name="Google Shape;3086;p33"/>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7" name="Google Shape;3087;p33"/>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8" name="Google Shape;3088;p33"/>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9" name="Google Shape;3089;p33"/>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0" name="Google Shape;3090;p33"/>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1" name="Google Shape;3091;p33"/>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2" name="Google Shape;3092;p33"/>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3" name="Google Shape;3093;p33"/>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4" name="Google Shape;3094;p33"/>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5" name="Google Shape;3095;p33"/>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6" name="Google Shape;3096;p33"/>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7" name="Google Shape;3097;p33"/>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8" name="Google Shape;3098;p33"/>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9" name="Google Shape;3099;p33"/>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0" name="Google Shape;3100;p33"/>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1" name="Google Shape;3101;p33"/>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2" name="Google Shape;3102;p33"/>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3" name="Google Shape;3103;p33"/>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4" name="Google Shape;3104;p33"/>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5" name="Google Shape;3105;p33"/>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6" name="Google Shape;3106;p33"/>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7" name="Google Shape;3107;p33"/>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8" name="Google Shape;3108;p33"/>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9" name="Google Shape;3109;p33"/>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0" name="Google Shape;3110;p33"/>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1" name="Google Shape;3111;p33"/>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2" name="Google Shape;3112;p33"/>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3" name="Google Shape;3113;p33"/>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
    <p:bg>
      <p:bgPr>
        <a:gradFill>
          <a:gsLst>
            <a:gs pos="0">
              <a:schemeClr val="lt1"/>
            </a:gs>
            <a:gs pos="100000">
              <a:srgbClr val="EBF2F9"/>
            </a:gs>
          </a:gsLst>
          <a:lin ang="10801400" scaled="0"/>
        </a:gradFill>
      </p:bgPr>
    </p:bg>
    <p:spTree>
      <p:nvGrpSpPr>
        <p:cNvPr id="3114" name="Shape 3114"/>
        <p:cNvGrpSpPr/>
        <p:nvPr/>
      </p:nvGrpSpPr>
      <p:grpSpPr>
        <a:xfrm>
          <a:off x="0" y="0"/>
          <a:ext cx="0" cy="0"/>
          <a:chOff x="0" y="0"/>
          <a:chExt cx="0" cy="0"/>
        </a:xfrm>
      </p:grpSpPr>
      <p:sp>
        <p:nvSpPr>
          <p:cNvPr id="3115" name="Google Shape;3115;p34"/>
          <p:cNvSpPr txBox="1"/>
          <p:nvPr>
            <p:ph type="title"/>
          </p:nvPr>
        </p:nvSpPr>
        <p:spPr>
          <a:xfrm>
            <a:off x="713225" y="367050"/>
            <a:ext cx="7717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3116" name="Google Shape;3116;p34"/>
          <p:cNvSpPr txBox="1"/>
          <p:nvPr>
            <p:ph idx="1" type="subTitle"/>
          </p:nvPr>
        </p:nvSpPr>
        <p:spPr>
          <a:xfrm>
            <a:off x="815125" y="1144602"/>
            <a:ext cx="3756900" cy="345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2"/>
              </a:buClr>
              <a:buSzPts val="1400"/>
              <a:buFont typeface="Rubik"/>
              <a:buChar char="●"/>
              <a:defRPr sz="1600"/>
            </a:lvl1pPr>
            <a:lvl2pPr lvl="1" algn="l">
              <a:lnSpc>
                <a:spcPct val="100000"/>
              </a:lnSpc>
              <a:spcBef>
                <a:spcPts val="0"/>
              </a:spcBef>
              <a:spcAft>
                <a:spcPts val="0"/>
              </a:spcAft>
              <a:buClr>
                <a:srgbClr val="1B1B64"/>
              </a:buClr>
              <a:buSzPts val="1400"/>
              <a:buFont typeface="Rubik"/>
              <a:buChar char="○"/>
              <a:defRPr/>
            </a:lvl2pPr>
            <a:lvl3pPr lvl="2" algn="l">
              <a:lnSpc>
                <a:spcPct val="100000"/>
              </a:lnSpc>
              <a:spcBef>
                <a:spcPts val="0"/>
              </a:spcBef>
              <a:spcAft>
                <a:spcPts val="0"/>
              </a:spcAft>
              <a:buClr>
                <a:srgbClr val="1B1B64"/>
              </a:buClr>
              <a:buSzPts val="1400"/>
              <a:buFont typeface="Rubik"/>
              <a:buChar char="■"/>
              <a:defRPr/>
            </a:lvl3pPr>
            <a:lvl4pPr lvl="3" algn="l">
              <a:lnSpc>
                <a:spcPct val="100000"/>
              </a:lnSpc>
              <a:spcBef>
                <a:spcPts val="0"/>
              </a:spcBef>
              <a:spcAft>
                <a:spcPts val="0"/>
              </a:spcAft>
              <a:buClr>
                <a:srgbClr val="1B1B64"/>
              </a:buClr>
              <a:buSzPts val="1400"/>
              <a:buFont typeface="Rubik"/>
              <a:buChar char="●"/>
              <a:defRPr/>
            </a:lvl4pPr>
            <a:lvl5pPr lvl="4" algn="l">
              <a:lnSpc>
                <a:spcPct val="100000"/>
              </a:lnSpc>
              <a:spcBef>
                <a:spcPts val="0"/>
              </a:spcBef>
              <a:spcAft>
                <a:spcPts val="0"/>
              </a:spcAft>
              <a:buClr>
                <a:srgbClr val="1B1B64"/>
              </a:buClr>
              <a:buSzPts val="1400"/>
              <a:buFont typeface="Rubik"/>
              <a:buChar char="○"/>
              <a:defRPr/>
            </a:lvl5pPr>
            <a:lvl6pPr lvl="5" algn="l">
              <a:lnSpc>
                <a:spcPct val="100000"/>
              </a:lnSpc>
              <a:spcBef>
                <a:spcPts val="0"/>
              </a:spcBef>
              <a:spcAft>
                <a:spcPts val="0"/>
              </a:spcAft>
              <a:buClr>
                <a:srgbClr val="1B1B64"/>
              </a:buClr>
              <a:buSzPts val="1400"/>
              <a:buFont typeface="Rubik"/>
              <a:buChar char="■"/>
              <a:defRPr/>
            </a:lvl6pPr>
            <a:lvl7pPr lvl="6" algn="l">
              <a:lnSpc>
                <a:spcPct val="100000"/>
              </a:lnSpc>
              <a:spcBef>
                <a:spcPts val="0"/>
              </a:spcBef>
              <a:spcAft>
                <a:spcPts val="0"/>
              </a:spcAft>
              <a:buClr>
                <a:srgbClr val="1B1B64"/>
              </a:buClr>
              <a:buSzPts val="1400"/>
              <a:buFont typeface="Rubik"/>
              <a:buChar char="●"/>
              <a:defRPr/>
            </a:lvl7pPr>
            <a:lvl8pPr lvl="7" algn="l">
              <a:lnSpc>
                <a:spcPct val="100000"/>
              </a:lnSpc>
              <a:spcBef>
                <a:spcPts val="0"/>
              </a:spcBef>
              <a:spcAft>
                <a:spcPts val="0"/>
              </a:spcAft>
              <a:buClr>
                <a:srgbClr val="1B1B64"/>
              </a:buClr>
              <a:buSzPts val="1400"/>
              <a:buFont typeface="Rubik"/>
              <a:buChar char="○"/>
              <a:defRPr/>
            </a:lvl8pPr>
            <a:lvl9pPr lvl="8" algn="l">
              <a:lnSpc>
                <a:spcPct val="100000"/>
              </a:lnSpc>
              <a:spcBef>
                <a:spcPts val="0"/>
              </a:spcBef>
              <a:spcAft>
                <a:spcPts val="0"/>
              </a:spcAft>
              <a:buClr>
                <a:srgbClr val="1B1B64"/>
              </a:buClr>
              <a:buSzPts val="1400"/>
              <a:buFont typeface="Rubik"/>
              <a:buChar char="■"/>
              <a:defRPr/>
            </a:lvl9pPr>
          </a:lstStyle>
          <a:p/>
        </p:txBody>
      </p:sp>
      <p:sp>
        <p:nvSpPr>
          <p:cNvPr id="3117" name="Google Shape;3117;p34"/>
          <p:cNvSpPr txBox="1"/>
          <p:nvPr>
            <p:ph idx="2" type="subTitle"/>
          </p:nvPr>
        </p:nvSpPr>
        <p:spPr>
          <a:xfrm>
            <a:off x="4572000" y="1144602"/>
            <a:ext cx="3858900" cy="345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2"/>
              </a:buClr>
              <a:buSzPts val="1400"/>
              <a:buFont typeface="Rubik"/>
              <a:buChar char="●"/>
              <a:defRPr sz="1600"/>
            </a:lvl1pPr>
            <a:lvl2pPr lvl="1" algn="l">
              <a:lnSpc>
                <a:spcPct val="100000"/>
              </a:lnSpc>
              <a:spcBef>
                <a:spcPts val="0"/>
              </a:spcBef>
              <a:spcAft>
                <a:spcPts val="0"/>
              </a:spcAft>
              <a:buClr>
                <a:srgbClr val="1B1B64"/>
              </a:buClr>
              <a:buSzPts val="1400"/>
              <a:buFont typeface="Rubik"/>
              <a:buChar char="○"/>
              <a:defRPr/>
            </a:lvl2pPr>
            <a:lvl3pPr lvl="2" algn="l">
              <a:lnSpc>
                <a:spcPct val="100000"/>
              </a:lnSpc>
              <a:spcBef>
                <a:spcPts val="0"/>
              </a:spcBef>
              <a:spcAft>
                <a:spcPts val="0"/>
              </a:spcAft>
              <a:buClr>
                <a:srgbClr val="1B1B64"/>
              </a:buClr>
              <a:buSzPts val="1400"/>
              <a:buFont typeface="Rubik"/>
              <a:buChar char="■"/>
              <a:defRPr/>
            </a:lvl3pPr>
            <a:lvl4pPr lvl="3" algn="l">
              <a:lnSpc>
                <a:spcPct val="100000"/>
              </a:lnSpc>
              <a:spcBef>
                <a:spcPts val="0"/>
              </a:spcBef>
              <a:spcAft>
                <a:spcPts val="0"/>
              </a:spcAft>
              <a:buClr>
                <a:srgbClr val="1B1B64"/>
              </a:buClr>
              <a:buSzPts val="1400"/>
              <a:buFont typeface="Rubik"/>
              <a:buChar char="●"/>
              <a:defRPr/>
            </a:lvl4pPr>
            <a:lvl5pPr lvl="4" algn="l">
              <a:lnSpc>
                <a:spcPct val="100000"/>
              </a:lnSpc>
              <a:spcBef>
                <a:spcPts val="0"/>
              </a:spcBef>
              <a:spcAft>
                <a:spcPts val="0"/>
              </a:spcAft>
              <a:buClr>
                <a:srgbClr val="1B1B64"/>
              </a:buClr>
              <a:buSzPts val="1400"/>
              <a:buFont typeface="Rubik"/>
              <a:buChar char="○"/>
              <a:defRPr/>
            </a:lvl5pPr>
            <a:lvl6pPr lvl="5" algn="l">
              <a:lnSpc>
                <a:spcPct val="100000"/>
              </a:lnSpc>
              <a:spcBef>
                <a:spcPts val="0"/>
              </a:spcBef>
              <a:spcAft>
                <a:spcPts val="0"/>
              </a:spcAft>
              <a:buClr>
                <a:srgbClr val="1B1B64"/>
              </a:buClr>
              <a:buSzPts val="1400"/>
              <a:buFont typeface="Rubik"/>
              <a:buChar char="■"/>
              <a:defRPr/>
            </a:lvl6pPr>
            <a:lvl7pPr lvl="6" algn="l">
              <a:lnSpc>
                <a:spcPct val="100000"/>
              </a:lnSpc>
              <a:spcBef>
                <a:spcPts val="0"/>
              </a:spcBef>
              <a:spcAft>
                <a:spcPts val="0"/>
              </a:spcAft>
              <a:buClr>
                <a:srgbClr val="1B1B64"/>
              </a:buClr>
              <a:buSzPts val="1400"/>
              <a:buFont typeface="Rubik"/>
              <a:buChar char="●"/>
              <a:defRPr/>
            </a:lvl7pPr>
            <a:lvl8pPr lvl="7" algn="l">
              <a:lnSpc>
                <a:spcPct val="100000"/>
              </a:lnSpc>
              <a:spcBef>
                <a:spcPts val="0"/>
              </a:spcBef>
              <a:spcAft>
                <a:spcPts val="0"/>
              </a:spcAft>
              <a:buClr>
                <a:srgbClr val="1B1B64"/>
              </a:buClr>
              <a:buSzPts val="1400"/>
              <a:buFont typeface="Rubik"/>
              <a:buChar char="○"/>
              <a:defRPr/>
            </a:lvl8pPr>
            <a:lvl9pPr lvl="8" algn="l">
              <a:lnSpc>
                <a:spcPct val="100000"/>
              </a:lnSpc>
              <a:spcBef>
                <a:spcPts val="0"/>
              </a:spcBef>
              <a:spcAft>
                <a:spcPts val="0"/>
              </a:spcAft>
              <a:buClr>
                <a:srgbClr val="1B1B64"/>
              </a:buClr>
              <a:buSzPts val="1400"/>
              <a:buFont typeface="Rubik"/>
              <a:buChar char="■"/>
              <a:defRPr/>
            </a:lvl9pPr>
          </a:lstStyle>
          <a:p/>
        </p:txBody>
      </p:sp>
      <p:grpSp>
        <p:nvGrpSpPr>
          <p:cNvPr id="3118" name="Google Shape;3118;p34"/>
          <p:cNvGrpSpPr/>
          <p:nvPr/>
        </p:nvGrpSpPr>
        <p:grpSpPr>
          <a:xfrm flipH="1" rot="-2358356">
            <a:off x="1977631" y="3512274"/>
            <a:ext cx="5296133" cy="4275694"/>
            <a:chOff x="-110774" y="1916595"/>
            <a:chExt cx="3946469" cy="3186078"/>
          </a:xfrm>
        </p:grpSpPr>
        <p:sp>
          <p:nvSpPr>
            <p:cNvPr id="3119" name="Google Shape;3119;p34"/>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0" name="Google Shape;3120;p34"/>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1" name="Google Shape;3121;p34"/>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2" name="Google Shape;3122;p34"/>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3" name="Google Shape;3123;p34"/>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4" name="Google Shape;3124;p34"/>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5" name="Google Shape;3125;p34"/>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6" name="Google Shape;3126;p34"/>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7" name="Google Shape;3127;p34"/>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8" name="Google Shape;3128;p34"/>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9" name="Google Shape;3129;p34"/>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0" name="Google Shape;3130;p34"/>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1" name="Google Shape;3131;p34"/>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2" name="Google Shape;3132;p34"/>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3" name="Google Shape;3133;p34"/>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4" name="Google Shape;3134;p34"/>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5" name="Google Shape;3135;p34"/>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6" name="Google Shape;3136;p34"/>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7" name="Google Shape;3137;p34"/>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8" name="Google Shape;3138;p34"/>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9" name="Google Shape;3139;p34"/>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0" name="Google Shape;3140;p34"/>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1" name="Google Shape;3141;p34"/>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2" name="Google Shape;3142;p34"/>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3" name="Google Shape;3143;p34"/>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4" name="Google Shape;3144;p34"/>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5" name="Google Shape;3145;p34"/>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6" name="Google Shape;3146;p34"/>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7" name="Google Shape;3147;p34"/>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8" name="Google Shape;3148;p34"/>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9" name="Google Shape;3149;p34"/>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0" name="Google Shape;3150;p34"/>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1" name="Google Shape;3151;p34"/>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2" name="Google Shape;3152;p34"/>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3" name="Google Shape;3153;p34"/>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4" name="Google Shape;3154;p34"/>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5" name="Google Shape;3155;p34"/>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6" name="Google Shape;3156;p34"/>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7" name="Google Shape;3157;p34"/>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8" name="Google Shape;3158;p34"/>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9" name="Google Shape;3159;p34"/>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0" name="Google Shape;3160;p34"/>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1" name="Google Shape;3161;p34"/>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2" name="Google Shape;3162;p34"/>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3" name="Google Shape;3163;p34"/>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4" name="Google Shape;3164;p34"/>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5" name="Google Shape;3165;p34"/>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6" name="Google Shape;3166;p34"/>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7" name="Google Shape;3167;p34"/>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8" name="Google Shape;3168;p34"/>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9" name="Google Shape;3169;p34"/>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0" name="Google Shape;3170;p34"/>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1" name="Google Shape;3171;p34"/>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2" name="Google Shape;3172;p34"/>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3" name="Google Shape;3173;p34"/>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4" name="Google Shape;3174;p34"/>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5" name="Google Shape;3175;p34"/>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6" name="Google Shape;3176;p34"/>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7" name="Google Shape;3177;p34"/>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8" name="Google Shape;3178;p34"/>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9" name="Google Shape;3179;p34"/>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0" name="Google Shape;3180;p34"/>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1" name="Google Shape;3181;p34"/>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2" name="Google Shape;3182;p34"/>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3" name="Google Shape;3183;p34"/>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4" name="Google Shape;3184;p34"/>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5" name="Google Shape;3185;p34"/>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6" name="Google Shape;3186;p34"/>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7" name="Google Shape;3187;p34"/>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8" name="Google Shape;3188;p34"/>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9" name="Google Shape;3189;p34"/>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0" name="Google Shape;3190;p34"/>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1" name="Google Shape;3191;p34"/>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2" name="Google Shape;3192;p34"/>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3" name="Google Shape;3193;p34"/>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4" name="Google Shape;3194;p34"/>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5" name="Google Shape;3195;p34"/>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6" name="Google Shape;3196;p34"/>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7" name="Google Shape;3197;p34"/>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8" name="Google Shape;3198;p34"/>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9" name="Google Shape;3199;p34"/>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0" name="Google Shape;3200;p34"/>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1" name="Google Shape;3201;p34"/>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2" name="Google Shape;3202;p34"/>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3" name="Google Shape;3203;p34"/>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4" name="Google Shape;3204;p34"/>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5" name="Google Shape;3205;p34"/>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6" name="Google Shape;3206;p34"/>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7" name="Google Shape;3207;p34"/>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8" name="Google Shape;3208;p34"/>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9" name="Google Shape;3209;p34"/>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0" name="Google Shape;3210;p34"/>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1" name="Google Shape;3211;p34"/>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2" name="Google Shape;3212;p34"/>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3" name="Google Shape;3213;p34"/>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4" name="Google Shape;3214;p34"/>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5" name="Google Shape;3215;p34"/>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6" name="Google Shape;3216;p34"/>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7" name="Google Shape;3217;p34"/>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8" name="Google Shape;3218;p34"/>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9" name="Google Shape;3219;p34"/>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0" name="Google Shape;3220;p34"/>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1" name="Google Shape;3221;p34"/>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2" name="Google Shape;3222;p34"/>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3" name="Google Shape;3223;p34"/>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4" name="Google Shape;3224;p34"/>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5" name="Google Shape;3225;p34"/>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6" name="Google Shape;3226;p34"/>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7" name="Google Shape;3227;p34"/>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8" name="Google Shape;3228;p34"/>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9" name="Google Shape;3229;p34"/>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0" name="Google Shape;3230;p34"/>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1" name="Google Shape;3231;p34"/>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2" name="Google Shape;3232;p34"/>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3" name="Google Shape;3233;p34"/>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4" name="Google Shape;3234;p34"/>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5" name="Google Shape;3235;p34"/>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6" name="Google Shape;3236;p34"/>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7" name="Google Shape;3237;p34"/>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8" name="Google Shape;3238;p34"/>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9" name="Google Shape;3239;p34"/>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0" name="Google Shape;3240;p34"/>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1" name="Google Shape;3241;p34"/>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2" name="Google Shape;3242;p34"/>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3" name="Google Shape;3243;p34"/>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4" name="Google Shape;3244;p34"/>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5" name="Google Shape;3245;p34"/>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6" name="Google Shape;3246;p34"/>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7" name="Google Shape;3247;p34"/>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8" name="Google Shape;3248;p34"/>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9" name="Google Shape;3249;p34"/>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0" name="Google Shape;3250;p34"/>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1" name="Google Shape;3251;p34"/>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2" name="Google Shape;3252;p34"/>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3" name="Google Shape;3253;p34"/>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4" name="Google Shape;3254;p34"/>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5" name="Google Shape;3255;p34"/>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6" name="Google Shape;3256;p34"/>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7" name="Google Shape;3257;p34"/>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8" name="Google Shape;3258;p34"/>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9" name="Google Shape;3259;p34"/>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0" name="Google Shape;3260;p34"/>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1" name="Google Shape;3261;p34"/>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2" name="Google Shape;3262;p34"/>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3" name="Google Shape;3263;p34"/>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4" name="Google Shape;3264;p34"/>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5" name="Google Shape;3265;p34"/>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6" name="Google Shape;3266;p34"/>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7" name="Google Shape;3267;p34"/>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8" name="Google Shape;3268;p34"/>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9" name="Google Shape;3269;p34"/>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0" name="Google Shape;3270;p34"/>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1" name="Google Shape;3271;p34"/>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2" name="Google Shape;3272;p34"/>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3" name="Google Shape;3273;p34"/>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4" name="Google Shape;3274;p34"/>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5" name="Google Shape;3275;p34"/>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6" name="Google Shape;3276;p34"/>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7" name="Google Shape;3277;p34"/>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8" name="Google Shape;3278;p34"/>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9" name="Google Shape;3279;p34"/>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0" name="Google Shape;3280;p34"/>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1" name="Google Shape;3281;p34"/>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2" name="Google Shape;3282;p34"/>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3" name="Google Shape;3283;p34"/>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gradFill>
          <a:gsLst>
            <a:gs pos="0">
              <a:schemeClr val="lt1"/>
            </a:gs>
            <a:gs pos="100000">
              <a:srgbClr val="EBF2F9"/>
            </a:gs>
          </a:gsLst>
          <a:lin ang="0" scaled="0"/>
        </a:gradFill>
      </p:bgPr>
    </p:bg>
    <p:spTree>
      <p:nvGrpSpPr>
        <p:cNvPr id="3284" name="Shape 3284"/>
        <p:cNvGrpSpPr/>
        <p:nvPr/>
      </p:nvGrpSpPr>
      <p:grpSpPr>
        <a:xfrm>
          <a:off x="0" y="0"/>
          <a:ext cx="0" cy="0"/>
          <a:chOff x="0" y="0"/>
          <a:chExt cx="0" cy="0"/>
        </a:xfrm>
      </p:grpSpPr>
      <p:grpSp>
        <p:nvGrpSpPr>
          <p:cNvPr id="3285" name="Google Shape;3285;p35"/>
          <p:cNvGrpSpPr/>
          <p:nvPr/>
        </p:nvGrpSpPr>
        <p:grpSpPr>
          <a:xfrm>
            <a:off x="2014336" y="-15"/>
            <a:ext cx="5115361" cy="5143557"/>
            <a:chOff x="1829898" y="-516917"/>
            <a:chExt cx="2106821" cy="2096074"/>
          </a:xfrm>
        </p:grpSpPr>
        <p:sp>
          <p:nvSpPr>
            <p:cNvPr id="3286" name="Google Shape;3286;p35"/>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7" name="Google Shape;3287;p35"/>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8" name="Google Shape;3288;p35"/>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9" name="Google Shape;3289;p35"/>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0" name="Google Shape;3290;p35"/>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1" name="Google Shape;3291;p35"/>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2" name="Google Shape;3292;p35"/>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3" name="Google Shape;3293;p35"/>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4" name="Google Shape;3294;p35"/>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5" name="Google Shape;3295;p35"/>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6" name="Google Shape;3296;p35"/>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7" name="Google Shape;3297;p35"/>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8" name="Google Shape;3298;p35"/>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9" name="Google Shape;3299;p35"/>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0" name="Google Shape;3300;p35"/>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1" name="Google Shape;3301;p35"/>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2" name="Google Shape;3302;p35"/>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3" name="Google Shape;3303;p35"/>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4" name="Google Shape;3304;p35"/>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5" name="Google Shape;3305;p35"/>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6" name="Google Shape;3306;p35"/>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7" name="Google Shape;3307;p35"/>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8" name="Google Shape;3308;p35"/>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9" name="Google Shape;3309;p35"/>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0" name="Google Shape;3310;p35"/>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1" name="Google Shape;3311;p35"/>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2" name="Google Shape;3312;p35"/>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3" name="Google Shape;3313;p35"/>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4" name="Google Shape;3314;p35"/>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5" name="Google Shape;3315;p35"/>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6" name="Google Shape;3316;p35"/>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7" name="Google Shape;3317;p35"/>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8" name="Google Shape;3318;p35"/>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9" name="Google Shape;3319;p35"/>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0" name="Google Shape;3320;p35"/>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1" name="Google Shape;3321;p35"/>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2" name="Google Shape;3322;p35"/>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3" name="Google Shape;3323;p35"/>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4" name="Google Shape;3324;p35"/>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5" name="Google Shape;3325;p35"/>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6" name="Google Shape;3326;p35"/>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7" name="Google Shape;3327;p35"/>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8" name="Google Shape;3328;p35"/>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9" name="Google Shape;3329;p35"/>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0" name="Google Shape;3330;p35"/>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1" name="Google Shape;3331;p35"/>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2" name="Google Shape;3332;p35"/>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3" name="Google Shape;3333;p35"/>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4" name="Google Shape;3334;p35"/>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5" name="Google Shape;3335;p35"/>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6" name="Google Shape;3336;p35"/>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7" name="Google Shape;3337;p35"/>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8" name="Google Shape;3338;p35"/>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9" name="Google Shape;3339;p35"/>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0" name="Google Shape;3340;p35"/>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1" name="Google Shape;3341;p35"/>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2" name="Google Shape;3342;p35"/>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3" name="Google Shape;3343;p35"/>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4" name="Google Shape;3344;p35"/>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5" name="Google Shape;3345;p35"/>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6" name="Google Shape;3346;p35"/>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7" name="Google Shape;3347;p35"/>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8" name="Google Shape;3348;p35"/>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9" name="Google Shape;3349;p35"/>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0" name="Google Shape;3350;p35"/>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1" name="Google Shape;3351;p35"/>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2" name="Google Shape;3352;p35"/>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3" name="Google Shape;3353;p35"/>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4" name="Google Shape;3354;p35"/>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5" name="Google Shape;3355;p35"/>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6" name="Google Shape;3356;p35"/>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7" name="Google Shape;3357;p35"/>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8" name="Google Shape;3358;p35"/>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9" name="Google Shape;3359;p35"/>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0" name="Google Shape;3360;p35"/>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1" name="Google Shape;3361;p35"/>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2" name="Google Shape;3362;p35"/>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3" name="Google Shape;3363;p35"/>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4" name="Google Shape;3364;p35"/>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5" name="Google Shape;3365;p35"/>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6" name="Google Shape;3366;p35"/>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7" name="Google Shape;3367;p35"/>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8" name="Google Shape;3368;p35"/>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9" name="Google Shape;3369;p35"/>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0" name="Google Shape;3370;p35"/>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1" name="Google Shape;3371;p35"/>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2" name="Google Shape;3372;p35"/>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3" name="Google Shape;3373;p35"/>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4" name="Google Shape;3374;p35"/>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5" name="Google Shape;3375;p35"/>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6" name="Google Shape;3376;p35"/>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7" name="Google Shape;3377;p35"/>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8" name="Google Shape;3378;p35"/>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9" name="Google Shape;3379;p35"/>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0" name="Google Shape;3380;p35"/>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1" name="Google Shape;3381;p35"/>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2" name="Google Shape;3382;p35"/>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3" name="Google Shape;3383;p35"/>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4" name="Google Shape;3384;p35"/>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5" name="Google Shape;3385;p35"/>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6" name="Google Shape;3386;p35"/>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7" name="Google Shape;3387;p35"/>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8" name="Google Shape;3388;p35"/>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9" name="Google Shape;3389;p35"/>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0" name="Google Shape;3390;p35"/>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1" name="Google Shape;3391;p35"/>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2" name="Google Shape;3392;p35"/>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3" name="Google Shape;3393;p35"/>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4" name="Google Shape;3394;p35"/>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5" name="Google Shape;3395;p35"/>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6" name="Google Shape;3396;p35"/>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7" name="Google Shape;3397;p35"/>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8" name="Google Shape;3398;p35"/>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9" name="Google Shape;3399;p35"/>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0" name="Google Shape;3400;p35"/>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1" name="Google Shape;3401;p35"/>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2" name="Google Shape;3402;p35"/>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3" name="Google Shape;3403;p35"/>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4" name="Google Shape;3404;p35"/>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5" name="Google Shape;3405;p35"/>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6" name="Google Shape;3406;p35"/>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7" name="Google Shape;3407;p35"/>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8" name="Google Shape;3408;p35"/>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9" name="Google Shape;3409;p35"/>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0" name="Google Shape;3410;p35"/>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1" name="Google Shape;3411;p35"/>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2" name="Google Shape;3412;p35"/>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3" name="Google Shape;3413;p35"/>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4" name="Google Shape;3414;p35"/>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5" name="Google Shape;3415;p35"/>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6" name="Google Shape;3416;p35"/>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7" name="Google Shape;3417;p35"/>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8" name="Google Shape;3418;p35"/>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9" name="Google Shape;3419;p35"/>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0" name="Google Shape;3420;p35"/>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1" name="Google Shape;3421;p35"/>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2" name="Google Shape;3422;p35"/>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3" name="Google Shape;3423;p35"/>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4" name="Google Shape;3424;p35"/>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5" name="Google Shape;3425;p35"/>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6" name="Google Shape;3426;p35"/>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7" name="Google Shape;3427;p35"/>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8" name="Google Shape;3428;p35"/>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9" name="Google Shape;3429;p35"/>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0" name="Google Shape;3430;p35"/>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1" name="Google Shape;3431;p35"/>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2" name="Google Shape;3432;p35"/>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3" name="Google Shape;3433;p35"/>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4" name="Google Shape;3434;p35"/>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5" name="Google Shape;3435;p35"/>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6" name="Google Shape;3436;p35"/>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7" name="Google Shape;3437;p35"/>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8" name="Google Shape;3438;p35"/>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9" name="Google Shape;3439;p35"/>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0" name="Google Shape;3440;p35"/>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1" name="Google Shape;3441;p35"/>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2" name="Google Shape;3442;p35"/>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3" name="Google Shape;3443;p35"/>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4" name="Google Shape;3444;p35"/>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5" name="Google Shape;3445;p35"/>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6" name="Google Shape;3446;p35"/>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7" name="Google Shape;3447;p35"/>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8" name="Google Shape;3448;p35"/>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9" name="Google Shape;3449;p35"/>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0" name="Google Shape;3450;p35"/>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1" name="Google Shape;3451;p35"/>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2" name="Google Shape;3452;p35"/>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3" name="Google Shape;3453;p35"/>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4" name="Google Shape;3454;p35"/>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5" name="Google Shape;3455;p35"/>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6" name="Google Shape;3456;p35"/>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7" name="Google Shape;3457;p35"/>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8" name="Google Shape;3458;p35"/>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9" name="Google Shape;3459;p35"/>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0" name="Google Shape;3460;p35"/>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1" name="Google Shape;3461;p35"/>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2" name="Google Shape;3462;p35"/>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3" name="Google Shape;3463;p35"/>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4" name="Google Shape;3464;p35"/>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5" name="Google Shape;3465;p35"/>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6" name="Google Shape;3466;p35"/>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7" name="Google Shape;3467;p35"/>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8" name="Google Shape;3468;p35"/>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9" name="Google Shape;3469;p35"/>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0" name="Google Shape;3470;p35"/>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1" name="Google Shape;3471;p35"/>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2" name="Google Shape;3472;p35"/>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3" name="Google Shape;3473;p35"/>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4" name="Google Shape;3474;p35"/>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5" name="Google Shape;3475;p35"/>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6" name="Google Shape;3476;p35"/>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7" name="Google Shape;3477;p35"/>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8" name="Google Shape;3478;p35"/>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9" name="Google Shape;3479;p35"/>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0" name="Google Shape;3480;p35"/>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1" name="Google Shape;3481;p35"/>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2" name="Google Shape;3482;p35"/>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3" name="Google Shape;3483;p35"/>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4" name="Google Shape;3484;p35"/>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5" name="Google Shape;3485;p35"/>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6" name="Google Shape;3486;p35"/>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7" name="Google Shape;3487;p35"/>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8" name="Google Shape;3488;p35"/>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9" name="Google Shape;3489;p35"/>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0" name="Google Shape;3490;p35"/>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1" name="Google Shape;3491;p35"/>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2" name="Google Shape;3492;p35"/>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3" name="Google Shape;3493;p35"/>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4" name="Google Shape;3494;p35"/>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5" name="Google Shape;3495;p35"/>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6" name="Google Shape;3496;p35"/>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7" name="Google Shape;3497;p35"/>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8" name="Google Shape;3498;p35"/>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9" name="Google Shape;3499;p35"/>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0" name="Google Shape;3500;p35"/>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1" name="Google Shape;3501;p35"/>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2" name="Google Shape;3502;p35"/>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3" name="Google Shape;3503;p35"/>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4" name="Google Shape;3504;p35"/>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5" name="Google Shape;3505;p35"/>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6" name="Google Shape;3506;p35"/>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7" name="Google Shape;3507;p35"/>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8" name="Google Shape;3508;p35"/>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9" name="Google Shape;3509;p35"/>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0" name="Google Shape;3510;p35"/>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511" name="Google Shape;3511;p35"/>
          <p:cNvSpPr txBox="1"/>
          <p:nvPr>
            <p:ph type="title"/>
          </p:nvPr>
        </p:nvSpPr>
        <p:spPr>
          <a:xfrm>
            <a:off x="1870500" y="778975"/>
            <a:ext cx="5403000" cy="3586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72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gradFill>
          <a:gsLst>
            <a:gs pos="0">
              <a:schemeClr val="lt1"/>
            </a:gs>
            <a:gs pos="100000">
              <a:srgbClr val="EBF2F9"/>
            </a:gs>
          </a:gsLst>
          <a:lin ang="0" scaled="0"/>
        </a:gradFill>
      </p:bgPr>
    </p:bg>
    <p:spTree>
      <p:nvGrpSpPr>
        <p:cNvPr id="3512" name="Shape 3512"/>
        <p:cNvGrpSpPr/>
        <p:nvPr/>
      </p:nvGrpSpPr>
      <p:grpSpPr>
        <a:xfrm>
          <a:off x="0" y="0"/>
          <a:ext cx="0" cy="0"/>
          <a:chOff x="0" y="0"/>
          <a:chExt cx="0" cy="0"/>
        </a:xfrm>
      </p:grpSpPr>
      <p:grpSp>
        <p:nvGrpSpPr>
          <p:cNvPr id="3513" name="Google Shape;3513;p38"/>
          <p:cNvGrpSpPr/>
          <p:nvPr/>
        </p:nvGrpSpPr>
        <p:grpSpPr>
          <a:xfrm flipH="1">
            <a:off x="3834699" y="1157595"/>
            <a:ext cx="5296161" cy="4275717"/>
            <a:chOff x="-110774" y="1916595"/>
            <a:chExt cx="3946469" cy="3186078"/>
          </a:xfrm>
        </p:grpSpPr>
        <p:sp>
          <p:nvSpPr>
            <p:cNvPr id="3514" name="Google Shape;3514;p3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5" name="Google Shape;3515;p38"/>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6" name="Google Shape;3516;p3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7" name="Google Shape;3517;p38"/>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8" name="Google Shape;3518;p3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9" name="Google Shape;3519;p3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0" name="Google Shape;3520;p38"/>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1" name="Google Shape;3521;p3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2" name="Google Shape;3522;p38"/>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3" name="Google Shape;3523;p3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4" name="Google Shape;3524;p38"/>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5" name="Google Shape;3525;p3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6" name="Google Shape;3526;p38"/>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7" name="Google Shape;3527;p3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8" name="Google Shape;3528;p38"/>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9" name="Google Shape;3529;p3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0" name="Google Shape;3530;p38"/>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1" name="Google Shape;3531;p3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2" name="Google Shape;3532;p38"/>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3" name="Google Shape;3533;p3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4" name="Google Shape;3534;p38"/>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5" name="Google Shape;3535;p3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6" name="Google Shape;3536;p38"/>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7" name="Google Shape;3537;p3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8" name="Google Shape;3538;p38"/>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9" name="Google Shape;3539;p3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0" name="Google Shape;3540;p38"/>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1" name="Google Shape;3541;p3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2" name="Google Shape;3542;p38"/>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3" name="Google Shape;3543;p3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4" name="Google Shape;3544;p38"/>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5" name="Google Shape;3545;p3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6" name="Google Shape;3546;p38"/>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7" name="Google Shape;3547;p3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8" name="Google Shape;3548;p38"/>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9" name="Google Shape;3549;p3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0" name="Google Shape;3550;p38"/>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1" name="Google Shape;3551;p3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2" name="Google Shape;3552;p38"/>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3" name="Google Shape;3553;p3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4" name="Google Shape;3554;p38"/>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5" name="Google Shape;3555;p3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6" name="Google Shape;3556;p38"/>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7" name="Google Shape;3557;p3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8" name="Google Shape;3558;p38"/>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9" name="Google Shape;3559;p3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0" name="Google Shape;3560;p38"/>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1" name="Google Shape;3561;p3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2" name="Google Shape;3562;p38"/>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3" name="Google Shape;3563;p3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4" name="Google Shape;3564;p38"/>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5" name="Google Shape;3565;p3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6" name="Google Shape;3566;p38"/>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7" name="Google Shape;3567;p3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8" name="Google Shape;3568;p38"/>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9" name="Google Shape;3569;p3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0" name="Google Shape;3570;p38"/>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1" name="Google Shape;3571;p3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2" name="Google Shape;3572;p38"/>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3" name="Google Shape;3573;p3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4" name="Google Shape;3574;p38"/>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5" name="Google Shape;3575;p3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6" name="Google Shape;3576;p38"/>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7" name="Google Shape;3577;p3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8" name="Google Shape;3578;p38"/>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9" name="Google Shape;3579;p3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0" name="Google Shape;3580;p38"/>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1" name="Google Shape;3581;p38"/>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2" name="Google Shape;3582;p3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3" name="Google Shape;3583;p38"/>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4" name="Google Shape;3584;p3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5" name="Google Shape;3585;p38"/>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6" name="Google Shape;3586;p3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7" name="Google Shape;3587;p38"/>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8" name="Google Shape;3588;p3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9" name="Google Shape;3589;p38"/>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0" name="Google Shape;3590;p3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1" name="Google Shape;3591;p38"/>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2" name="Google Shape;3592;p3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3" name="Google Shape;3593;p38"/>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4" name="Google Shape;3594;p3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5" name="Google Shape;3595;p38"/>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6" name="Google Shape;3596;p3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7" name="Google Shape;3597;p38"/>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8" name="Google Shape;3598;p3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9" name="Google Shape;3599;p38"/>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0" name="Google Shape;3600;p3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1" name="Google Shape;3601;p38"/>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2" name="Google Shape;3602;p3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3" name="Google Shape;3603;p38"/>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4" name="Google Shape;3604;p3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5" name="Google Shape;3605;p38"/>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6" name="Google Shape;3606;p3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7" name="Google Shape;3607;p38"/>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8" name="Google Shape;3608;p3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9" name="Google Shape;3609;p38"/>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0" name="Google Shape;3610;p3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1" name="Google Shape;3611;p38"/>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2" name="Google Shape;3612;p3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3" name="Google Shape;3613;p38"/>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4" name="Google Shape;3614;p3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5" name="Google Shape;3615;p38"/>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6" name="Google Shape;3616;p3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7" name="Google Shape;3617;p38"/>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8" name="Google Shape;3618;p3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9" name="Google Shape;3619;p38"/>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0" name="Google Shape;3620;p3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1" name="Google Shape;3621;p38"/>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2" name="Google Shape;3622;p3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3" name="Google Shape;3623;p38"/>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4" name="Google Shape;3624;p38"/>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5" name="Google Shape;3625;p3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6" name="Google Shape;3626;p38"/>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7" name="Google Shape;3627;p3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8" name="Google Shape;3628;p38"/>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9" name="Google Shape;3629;p3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0" name="Google Shape;3630;p38"/>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1" name="Google Shape;3631;p3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2" name="Google Shape;3632;p38"/>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3" name="Google Shape;3633;p38"/>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4" name="Google Shape;3634;p3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5" name="Google Shape;3635;p38"/>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6" name="Google Shape;3636;p3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7" name="Google Shape;3637;p38"/>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8" name="Google Shape;3638;p3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9" name="Google Shape;3639;p38"/>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0" name="Google Shape;3640;p3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1" name="Google Shape;3641;p38"/>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2" name="Google Shape;3642;p3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3" name="Google Shape;3643;p38"/>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4" name="Google Shape;3644;p3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5" name="Google Shape;3645;p38"/>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6" name="Google Shape;3646;p3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7" name="Google Shape;3647;p38"/>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8" name="Google Shape;3648;p3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9" name="Google Shape;3649;p38"/>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0" name="Google Shape;3650;p3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1" name="Google Shape;3651;p38"/>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2" name="Google Shape;3652;p3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3" name="Google Shape;3653;p38"/>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4" name="Google Shape;3654;p3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5" name="Google Shape;3655;p38"/>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6" name="Google Shape;3656;p3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7" name="Google Shape;3657;p38"/>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8" name="Google Shape;3658;p3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9" name="Google Shape;3659;p38"/>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0" name="Google Shape;3660;p38"/>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1" name="Google Shape;3661;p3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2" name="Google Shape;3662;p38"/>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3" name="Google Shape;3663;p3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4" name="Google Shape;3664;p38"/>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5" name="Google Shape;3665;p3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6" name="Google Shape;3666;p38"/>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7" name="Google Shape;3667;p3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8" name="Google Shape;3668;p38"/>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9" name="Google Shape;3669;p38"/>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0" name="Google Shape;3670;p3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1" name="Google Shape;3671;p38"/>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2" name="Google Shape;3672;p3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3" name="Google Shape;3673;p38"/>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4" name="Google Shape;3674;p38"/>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5" name="Google Shape;3675;p3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6" name="Google Shape;3676;p38"/>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7" name="Google Shape;3677;p3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8" name="Google Shape;3678;p38"/>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79" name="Google Shape;3679;p38"/>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gradFill>
          <a:gsLst>
            <a:gs pos="0">
              <a:schemeClr val="lt1"/>
            </a:gs>
            <a:gs pos="100000">
              <a:srgbClr val="EBF2F9"/>
            </a:gs>
          </a:gsLst>
          <a:lin ang="0" scaled="0"/>
        </a:gradFill>
      </p:bgPr>
    </p:bg>
    <p:spTree>
      <p:nvGrpSpPr>
        <p:cNvPr id="3680" name="Shape 3680"/>
        <p:cNvGrpSpPr/>
        <p:nvPr/>
      </p:nvGrpSpPr>
      <p:grpSpPr>
        <a:xfrm>
          <a:off x="0" y="0"/>
          <a:ext cx="0" cy="0"/>
          <a:chOff x="0" y="0"/>
          <a:chExt cx="0" cy="0"/>
        </a:xfrm>
      </p:grpSpPr>
      <p:sp>
        <p:nvSpPr>
          <p:cNvPr id="3681" name="Google Shape;3681;p39"/>
          <p:cNvSpPr txBox="1"/>
          <p:nvPr>
            <p:ph type="title"/>
          </p:nvPr>
        </p:nvSpPr>
        <p:spPr>
          <a:xfrm>
            <a:off x="713225" y="1323750"/>
            <a:ext cx="33441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a:solidFill>
                  <a:schemeClr val="accent1"/>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82" name="Google Shape;3682;p39"/>
          <p:cNvSpPr txBox="1"/>
          <p:nvPr>
            <p:ph idx="1" type="body"/>
          </p:nvPr>
        </p:nvSpPr>
        <p:spPr>
          <a:xfrm>
            <a:off x="713225" y="2079450"/>
            <a:ext cx="3344100" cy="17403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Char char="●"/>
              <a:defRPr sz="1600"/>
            </a:lvl1pPr>
            <a:lvl2pPr indent="-304800" lvl="1" marL="914400" algn="l">
              <a:lnSpc>
                <a:spcPct val="100000"/>
              </a:lnSpc>
              <a:spcBef>
                <a:spcPts val="0"/>
              </a:spcBef>
              <a:spcAft>
                <a:spcPts val="0"/>
              </a:spcAft>
              <a:buSzPts val="1200"/>
              <a:buChar char="○"/>
              <a:defRPr sz="1200"/>
            </a:lvl2pPr>
            <a:lvl3pPr indent="-304800" lvl="2" marL="1371600" algn="l">
              <a:lnSpc>
                <a:spcPct val="100000"/>
              </a:lnSpc>
              <a:spcBef>
                <a:spcPts val="0"/>
              </a:spcBef>
              <a:spcAft>
                <a:spcPts val="0"/>
              </a:spcAft>
              <a:buSzPts val="1200"/>
              <a:buChar char="■"/>
              <a:defRPr sz="1200"/>
            </a:lvl3pPr>
            <a:lvl4pPr indent="-304800" lvl="3" marL="1828800" algn="l">
              <a:lnSpc>
                <a:spcPct val="100000"/>
              </a:lnSpc>
              <a:spcBef>
                <a:spcPts val="0"/>
              </a:spcBef>
              <a:spcAft>
                <a:spcPts val="0"/>
              </a:spcAft>
              <a:buSzPts val="1200"/>
              <a:buChar char="●"/>
              <a:defRPr sz="1200"/>
            </a:lvl4pPr>
            <a:lvl5pPr indent="-304800" lvl="4" marL="2286000" algn="l">
              <a:lnSpc>
                <a:spcPct val="100000"/>
              </a:lnSpc>
              <a:spcBef>
                <a:spcPts val="0"/>
              </a:spcBef>
              <a:spcAft>
                <a:spcPts val="0"/>
              </a:spcAft>
              <a:buSzPts val="1200"/>
              <a:buChar char="○"/>
              <a:defRPr sz="1200"/>
            </a:lvl5pPr>
            <a:lvl6pPr indent="-304800" lvl="5" marL="2743200" algn="l">
              <a:lnSpc>
                <a:spcPct val="100000"/>
              </a:lnSpc>
              <a:spcBef>
                <a:spcPts val="0"/>
              </a:spcBef>
              <a:spcAft>
                <a:spcPts val="0"/>
              </a:spcAft>
              <a:buSzPts val="1200"/>
              <a:buChar char="■"/>
              <a:defRPr sz="1200"/>
            </a:lvl6pPr>
            <a:lvl7pPr indent="-304800" lvl="6" marL="3200400" algn="l">
              <a:lnSpc>
                <a:spcPct val="100000"/>
              </a:lnSpc>
              <a:spcBef>
                <a:spcPts val="0"/>
              </a:spcBef>
              <a:spcAft>
                <a:spcPts val="0"/>
              </a:spcAft>
              <a:buSzPts val="1200"/>
              <a:buChar char="●"/>
              <a:defRPr sz="1200"/>
            </a:lvl7pPr>
            <a:lvl8pPr indent="-304800" lvl="7" marL="3657600" algn="l">
              <a:lnSpc>
                <a:spcPct val="100000"/>
              </a:lnSpc>
              <a:spcBef>
                <a:spcPts val="0"/>
              </a:spcBef>
              <a:spcAft>
                <a:spcPts val="0"/>
              </a:spcAft>
              <a:buSzPts val="1200"/>
              <a:buChar char="○"/>
              <a:defRPr sz="1200"/>
            </a:lvl8pPr>
            <a:lvl9pPr indent="-304800" lvl="8" marL="4114800" algn="l">
              <a:lnSpc>
                <a:spcPct val="100000"/>
              </a:lnSpc>
              <a:spcBef>
                <a:spcPts val="0"/>
              </a:spcBef>
              <a:spcAft>
                <a:spcPts val="0"/>
              </a:spcAft>
              <a:buSzPts val="1200"/>
              <a:buChar char="■"/>
              <a:defRPr sz="1200"/>
            </a:lvl9pPr>
          </a:lstStyle>
          <a:p/>
        </p:txBody>
      </p:sp>
      <p:grpSp>
        <p:nvGrpSpPr>
          <p:cNvPr id="3683" name="Google Shape;3683;p39"/>
          <p:cNvGrpSpPr/>
          <p:nvPr/>
        </p:nvGrpSpPr>
        <p:grpSpPr>
          <a:xfrm>
            <a:off x="4826081" y="429897"/>
            <a:ext cx="4317929" cy="4295904"/>
            <a:chOff x="1829898" y="-516917"/>
            <a:chExt cx="2106821" cy="2096074"/>
          </a:xfrm>
        </p:grpSpPr>
        <p:sp>
          <p:nvSpPr>
            <p:cNvPr id="3684" name="Google Shape;3684;p39"/>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5" name="Google Shape;3685;p39"/>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6" name="Google Shape;3686;p39"/>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7" name="Google Shape;3687;p39"/>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8" name="Google Shape;3688;p39"/>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9" name="Google Shape;3689;p39"/>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0" name="Google Shape;3690;p39"/>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1" name="Google Shape;3691;p39"/>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2" name="Google Shape;3692;p39"/>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3" name="Google Shape;3693;p39"/>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4" name="Google Shape;3694;p39"/>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5" name="Google Shape;3695;p39"/>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6" name="Google Shape;3696;p39"/>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7" name="Google Shape;3697;p39"/>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8" name="Google Shape;3698;p39"/>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9" name="Google Shape;3699;p39"/>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0" name="Google Shape;3700;p39"/>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1" name="Google Shape;3701;p39"/>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2" name="Google Shape;3702;p39"/>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3" name="Google Shape;3703;p39"/>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4" name="Google Shape;3704;p39"/>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5" name="Google Shape;3705;p39"/>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6" name="Google Shape;3706;p39"/>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7" name="Google Shape;3707;p39"/>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8" name="Google Shape;3708;p39"/>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9" name="Google Shape;3709;p39"/>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0" name="Google Shape;3710;p39"/>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1" name="Google Shape;3711;p39"/>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2" name="Google Shape;3712;p39"/>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3" name="Google Shape;3713;p39"/>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4" name="Google Shape;3714;p39"/>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5" name="Google Shape;3715;p39"/>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6" name="Google Shape;3716;p39"/>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7" name="Google Shape;3717;p39"/>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8" name="Google Shape;3718;p39"/>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9" name="Google Shape;3719;p39"/>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0" name="Google Shape;3720;p39"/>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1" name="Google Shape;3721;p39"/>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2" name="Google Shape;3722;p39"/>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3" name="Google Shape;3723;p39"/>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4" name="Google Shape;3724;p39"/>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5" name="Google Shape;3725;p39"/>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6" name="Google Shape;3726;p39"/>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7" name="Google Shape;3727;p39"/>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8" name="Google Shape;3728;p39"/>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9" name="Google Shape;3729;p39"/>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0" name="Google Shape;3730;p39"/>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1" name="Google Shape;3731;p39"/>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2" name="Google Shape;3732;p39"/>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3" name="Google Shape;3733;p39"/>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4" name="Google Shape;3734;p39"/>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5" name="Google Shape;3735;p39"/>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6" name="Google Shape;3736;p39"/>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7" name="Google Shape;3737;p39"/>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8" name="Google Shape;3738;p39"/>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9" name="Google Shape;3739;p39"/>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0" name="Google Shape;3740;p39"/>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1" name="Google Shape;3741;p39"/>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2" name="Google Shape;3742;p39"/>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3" name="Google Shape;3743;p39"/>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4" name="Google Shape;3744;p39"/>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5" name="Google Shape;3745;p39"/>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6" name="Google Shape;3746;p39"/>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7" name="Google Shape;3747;p39"/>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8" name="Google Shape;3748;p39"/>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9" name="Google Shape;3749;p39"/>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0" name="Google Shape;3750;p39"/>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1" name="Google Shape;3751;p39"/>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2" name="Google Shape;3752;p39"/>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3" name="Google Shape;3753;p39"/>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4" name="Google Shape;3754;p39"/>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5" name="Google Shape;3755;p39"/>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6" name="Google Shape;3756;p39"/>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7" name="Google Shape;3757;p39"/>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8" name="Google Shape;3758;p39"/>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9" name="Google Shape;3759;p39"/>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0" name="Google Shape;3760;p39"/>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1" name="Google Shape;3761;p39"/>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2" name="Google Shape;3762;p39"/>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3" name="Google Shape;3763;p39"/>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4" name="Google Shape;3764;p39"/>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5" name="Google Shape;3765;p39"/>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6" name="Google Shape;3766;p39"/>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7" name="Google Shape;3767;p39"/>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8" name="Google Shape;3768;p39"/>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9" name="Google Shape;3769;p39"/>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0" name="Google Shape;3770;p39"/>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1" name="Google Shape;3771;p39"/>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2" name="Google Shape;3772;p39"/>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3" name="Google Shape;3773;p39"/>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4" name="Google Shape;3774;p39"/>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5" name="Google Shape;3775;p39"/>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6" name="Google Shape;3776;p39"/>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7" name="Google Shape;3777;p39"/>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8" name="Google Shape;3778;p39"/>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9" name="Google Shape;3779;p39"/>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0" name="Google Shape;3780;p39"/>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1" name="Google Shape;3781;p39"/>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2" name="Google Shape;3782;p39"/>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3" name="Google Shape;3783;p39"/>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4" name="Google Shape;3784;p39"/>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5" name="Google Shape;3785;p39"/>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6" name="Google Shape;3786;p39"/>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7" name="Google Shape;3787;p39"/>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8" name="Google Shape;3788;p39"/>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9" name="Google Shape;3789;p39"/>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0" name="Google Shape;3790;p39"/>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1" name="Google Shape;3791;p39"/>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2" name="Google Shape;3792;p39"/>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3" name="Google Shape;3793;p39"/>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4" name="Google Shape;3794;p39"/>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5" name="Google Shape;3795;p39"/>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6" name="Google Shape;3796;p39"/>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7" name="Google Shape;3797;p39"/>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8" name="Google Shape;3798;p39"/>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9" name="Google Shape;3799;p39"/>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0" name="Google Shape;3800;p39"/>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1" name="Google Shape;3801;p39"/>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2" name="Google Shape;3802;p39"/>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3" name="Google Shape;3803;p39"/>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4" name="Google Shape;3804;p39"/>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5" name="Google Shape;3805;p39"/>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6" name="Google Shape;3806;p39"/>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7" name="Google Shape;3807;p39"/>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8" name="Google Shape;3808;p39"/>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9" name="Google Shape;3809;p39"/>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0" name="Google Shape;3810;p39"/>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1" name="Google Shape;3811;p39"/>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2" name="Google Shape;3812;p39"/>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3" name="Google Shape;3813;p39"/>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4" name="Google Shape;3814;p39"/>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5" name="Google Shape;3815;p39"/>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6" name="Google Shape;3816;p39"/>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7" name="Google Shape;3817;p39"/>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8" name="Google Shape;3818;p39"/>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9" name="Google Shape;3819;p39"/>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0" name="Google Shape;3820;p39"/>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1" name="Google Shape;3821;p39"/>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2" name="Google Shape;3822;p39"/>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3" name="Google Shape;3823;p39"/>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4" name="Google Shape;3824;p39"/>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5" name="Google Shape;3825;p39"/>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6" name="Google Shape;3826;p39"/>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7" name="Google Shape;3827;p39"/>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8" name="Google Shape;3828;p39"/>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9" name="Google Shape;3829;p39"/>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0" name="Google Shape;3830;p39"/>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1" name="Google Shape;3831;p39"/>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2" name="Google Shape;3832;p39"/>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3" name="Google Shape;3833;p39"/>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4" name="Google Shape;3834;p39"/>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5" name="Google Shape;3835;p39"/>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6" name="Google Shape;3836;p39"/>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7" name="Google Shape;3837;p39"/>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8" name="Google Shape;3838;p39"/>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9" name="Google Shape;3839;p39"/>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0" name="Google Shape;3840;p39"/>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1" name="Google Shape;3841;p39"/>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2" name="Google Shape;3842;p39"/>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3" name="Google Shape;3843;p39"/>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4" name="Google Shape;3844;p39"/>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5" name="Google Shape;3845;p39"/>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6" name="Google Shape;3846;p39"/>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7" name="Google Shape;3847;p39"/>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8" name="Google Shape;3848;p39"/>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9" name="Google Shape;3849;p39"/>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0" name="Google Shape;3850;p39"/>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1" name="Google Shape;3851;p39"/>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2" name="Google Shape;3852;p39"/>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3" name="Google Shape;3853;p39"/>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4" name="Google Shape;3854;p39"/>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5" name="Google Shape;3855;p39"/>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6" name="Google Shape;3856;p39"/>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7" name="Google Shape;3857;p39"/>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8" name="Google Shape;3858;p39"/>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9" name="Google Shape;3859;p39"/>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0" name="Google Shape;3860;p39"/>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1" name="Google Shape;3861;p39"/>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2" name="Google Shape;3862;p39"/>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3" name="Google Shape;3863;p39"/>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4" name="Google Shape;3864;p39"/>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5" name="Google Shape;3865;p39"/>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6" name="Google Shape;3866;p39"/>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7" name="Google Shape;3867;p39"/>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8" name="Google Shape;3868;p39"/>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9" name="Google Shape;3869;p39"/>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0" name="Google Shape;3870;p39"/>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1" name="Google Shape;3871;p39"/>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2" name="Google Shape;3872;p39"/>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3" name="Google Shape;3873;p39"/>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4" name="Google Shape;3874;p39"/>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5" name="Google Shape;3875;p39"/>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6" name="Google Shape;3876;p39"/>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7" name="Google Shape;3877;p39"/>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8" name="Google Shape;3878;p39"/>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9" name="Google Shape;3879;p39"/>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0" name="Google Shape;3880;p39"/>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1" name="Google Shape;3881;p39"/>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2" name="Google Shape;3882;p39"/>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3" name="Google Shape;3883;p39"/>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4" name="Google Shape;3884;p39"/>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5" name="Google Shape;3885;p39"/>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6" name="Google Shape;3886;p39"/>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7" name="Google Shape;3887;p39"/>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8" name="Google Shape;3888;p39"/>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9" name="Google Shape;3889;p39"/>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0" name="Google Shape;3890;p39"/>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1" name="Google Shape;3891;p39"/>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2" name="Google Shape;3892;p39"/>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3" name="Google Shape;3893;p39"/>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4" name="Google Shape;3894;p39"/>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5" name="Google Shape;3895;p39"/>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6" name="Google Shape;3896;p39"/>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7" name="Google Shape;3897;p39"/>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8" name="Google Shape;3898;p39"/>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9" name="Google Shape;3899;p39"/>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0" name="Google Shape;3900;p39"/>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1" name="Google Shape;3901;p39"/>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2" name="Google Shape;3902;p39"/>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3" name="Google Shape;3903;p39"/>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4" name="Google Shape;3904;p39"/>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5" name="Google Shape;3905;p39"/>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6" name="Google Shape;3906;p39"/>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7" name="Google Shape;3907;p39"/>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8" name="Google Shape;3908;p39"/>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gradFill>
          <a:gsLst>
            <a:gs pos="0">
              <a:schemeClr val="lt1"/>
            </a:gs>
            <a:gs pos="100000">
              <a:srgbClr val="EBF2F9"/>
            </a:gs>
          </a:gsLst>
          <a:lin ang="10801400" scaled="0"/>
        </a:gradFill>
      </p:bgPr>
    </p:bg>
    <p:spTree>
      <p:nvGrpSpPr>
        <p:cNvPr id="3909" name="Shape 3909"/>
        <p:cNvGrpSpPr/>
        <p:nvPr/>
      </p:nvGrpSpPr>
      <p:grpSpPr>
        <a:xfrm>
          <a:off x="0" y="0"/>
          <a:ext cx="0" cy="0"/>
          <a:chOff x="0" y="0"/>
          <a:chExt cx="0" cy="0"/>
        </a:xfrm>
      </p:grpSpPr>
      <p:grpSp>
        <p:nvGrpSpPr>
          <p:cNvPr id="3910" name="Google Shape;3910;p40"/>
          <p:cNvGrpSpPr/>
          <p:nvPr/>
        </p:nvGrpSpPr>
        <p:grpSpPr>
          <a:xfrm rot="1841272">
            <a:off x="-1517300" y="475560"/>
            <a:ext cx="4077129" cy="3718129"/>
            <a:chOff x="-110774" y="1958368"/>
            <a:chExt cx="3447900" cy="3144305"/>
          </a:xfrm>
        </p:grpSpPr>
        <p:sp>
          <p:nvSpPr>
            <p:cNvPr id="3911" name="Google Shape;3911;p40"/>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2" name="Google Shape;3912;p40"/>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3" name="Google Shape;3913;p40"/>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4" name="Google Shape;3914;p40"/>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5" name="Google Shape;3915;p40"/>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6" name="Google Shape;3916;p40"/>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7" name="Google Shape;3917;p40"/>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8" name="Google Shape;3918;p40"/>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9" name="Google Shape;3919;p40"/>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0" name="Google Shape;3920;p40"/>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1" name="Google Shape;3921;p40"/>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2" name="Google Shape;3922;p40"/>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3" name="Google Shape;3923;p40"/>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4" name="Google Shape;3924;p40"/>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5" name="Google Shape;3925;p40"/>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6" name="Google Shape;3926;p40"/>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7" name="Google Shape;3927;p40"/>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8" name="Google Shape;3928;p40"/>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9" name="Google Shape;3929;p40"/>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0" name="Google Shape;3930;p40"/>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1" name="Google Shape;3931;p40"/>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2" name="Google Shape;3932;p40"/>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3" name="Google Shape;3933;p40"/>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4" name="Google Shape;3934;p40"/>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5" name="Google Shape;3935;p40"/>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6" name="Google Shape;3936;p40"/>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7" name="Google Shape;3937;p40"/>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8" name="Google Shape;3938;p40"/>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9" name="Google Shape;3939;p40"/>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0" name="Google Shape;3940;p40"/>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1" name="Google Shape;3941;p40"/>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2" name="Google Shape;3942;p40"/>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3" name="Google Shape;3943;p40"/>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4" name="Google Shape;3944;p40"/>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5" name="Google Shape;3945;p40"/>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6" name="Google Shape;3946;p40"/>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7" name="Google Shape;3947;p40"/>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8" name="Google Shape;3948;p40"/>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9" name="Google Shape;3949;p40"/>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0" name="Google Shape;3950;p40"/>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1" name="Google Shape;3951;p40"/>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2" name="Google Shape;3952;p40"/>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3" name="Google Shape;3953;p40"/>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4" name="Google Shape;3954;p40"/>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5" name="Google Shape;3955;p40"/>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6" name="Google Shape;3956;p40"/>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7" name="Google Shape;3957;p40"/>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8" name="Google Shape;3958;p40"/>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9" name="Google Shape;3959;p40"/>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0" name="Google Shape;3960;p40"/>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1" name="Google Shape;3961;p40"/>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2" name="Google Shape;3962;p40"/>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3" name="Google Shape;3963;p40"/>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4" name="Google Shape;3964;p40"/>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5" name="Google Shape;3965;p40"/>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6" name="Google Shape;3966;p40"/>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7" name="Google Shape;3967;p40"/>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8" name="Google Shape;3968;p40"/>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9" name="Google Shape;3969;p40"/>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0" name="Google Shape;3970;p40"/>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1" name="Google Shape;3971;p40"/>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2" name="Google Shape;3972;p40"/>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3" name="Google Shape;3973;p40"/>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4" name="Google Shape;3974;p40"/>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5" name="Google Shape;3975;p40"/>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6" name="Google Shape;3976;p40"/>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7" name="Google Shape;3977;p40"/>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8" name="Google Shape;3978;p40"/>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9" name="Google Shape;3979;p40"/>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0" name="Google Shape;3980;p40"/>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1" name="Google Shape;3981;p40"/>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2" name="Google Shape;3982;p40"/>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3" name="Google Shape;3983;p40"/>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4" name="Google Shape;3984;p40"/>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5" name="Google Shape;3985;p40"/>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6" name="Google Shape;3986;p40"/>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7" name="Google Shape;3987;p40"/>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8" name="Google Shape;3988;p40"/>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9" name="Google Shape;3989;p40"/>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0" name="Google Shape;3990;p40"/>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1" name="Google Shape;3991;p40"/>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2" name="Google Shape;3992;p40"/>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3" name="Google Shape;3993;p40"/>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4" name="Google Shape;3994;p40"/>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5" name="Google Shape;3995;p40"/>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6" name="Google Shape;3996;p40"/>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7" name="Google Shape;3997;p40"/>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8" name="Google Shape;3998;p40"/>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9" name="Google Shape;3999;p40"/>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0" name="Google Shape;4000;p40"/>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1" name="Google Shape;4001;p40"/>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2" name="Google Shape;4002;p40"/>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3" name="Google Shape;4003;p40"/>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4" name="Google Shape;4004;p40"/>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5" name="Google Shape;4005;p40"/>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6" name="Google Shape;4006;p40"/>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7" name="Google Shape;4007;p40"/>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8" name="Google Shape;4008;p40"/>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9" name="Google Shape;4009;p40"/>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0" name="Google Shape;4010;p40"/>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1" name="Google Shape;4011;p40"/>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2" name="Google Shape;4012;p40"/>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3" name="Google Shape;4013;p40"/>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4" name="Google Shape;4014;p40"/>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5" name="Google Shape;4015;p40"/>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6" name="Google Shape;4016;p40"/>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7" name="Google Shape;4017;p40"/>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8" name="Google Shape;4018;p40"/>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9" name="Google Shape;4019;p40"/>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0" name="Google Shape;4020;p40"/>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1" name="Google Shape;4021;p40"/>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2" name="Google Shape;4022;p40"/>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3" name="Google Shape;4023;p40"/>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24" name="Google Shape;4024;p40"/>
          <p:cNvGrpSpPr/>
          <p:nvPr/>
        </p:nvGrpSpPr>
        <p:grpSpPr>
          <a:xfrm>
            <a:off x="7181689" y="2129011"/>
            <a:ext cx="2030177" cy="3119843"/>
            <a:chOff x="7181689" y="2052811"/>
            <a:chExt cx="2030177" cy="3119843"/>
          </a:xfrm>
        </p:grpSpPr>
        <p:sp>
          <p:nvSpPr>
            <p:cNvPr id="4025" name="Google Shape;4025;p40"/>
            <p:cNvSpPr/>
            <p:nvPr/>
          </p:nvSpPr>
          <p:spPr>
            <a:xfrm rot="8230295">
              <a:off x="7425895" y="2998633"/>
              <a:ext cx="118792"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6" name="Google Shape;4026;p40"/>
            <p:cNvSpPr/>
            <p:nvPr/>
          </p:nvSpPr>
          <p:spPr>
            <a:xfrm rot="8230295">
              <a:off x="7838814" y="2085391"/>
              <a:ext cx="268317" cy="439759"/>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7" name="Google Shape;4027;p40"/>
            <p:cNvSpPr/>
            <p:nvPr/>
          </p:nvSpPr>
          <p:spPr>
            <a:xfrm rot="8230295">
              <a:off x="7678070" y="2180349"/>
              <a:ext cx="118792" cy="103937"/>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8" name="Google Shape;4028;p40"/>
            <p:cNvSpPr/>
            <p:nvPr/>
          </p:nvSpPr>
          <p:spPr>
            <a:xfrm rot="8230295">
              <a:off x="8156234" y="2327114"/>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9" name="Google Shape;4029;p40"/>
            <p:cNvSpPr/>
            <p:nvPr/>
          </p:nvSpPr>
          <p:spPr>
            <a:xfrm rot="8230295">
              <a:off x="7678070" y="2180349"/>
              <a:ext cx="118792" cy="103937"/>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0" name="Google Shape;4030;p40"/>
            <p:cNvSpPr/>
            <p:nvPr/>
          </p:nvSpPr>
          <p:spPr>
            <a:xfrm rot="8230295">
              <a:off x="7321659" y="251710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1" name="Google Shape;4031;p40"/>
            <p:cNvSpPr/>
            <p:nvPr/>
          </p:nvSpPr>
          <p:spPr>
            <a:xfrm rot="8230295">
              <a:off x="7315239" y="2516654"/>
              <a:ext cx="118792"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2" name="Google Shape;4032;p40"/>
            <p:cNvSpPr/>
            <p:nvPr/>
          </p:nvSpPr>
          <p:spPr>
            <a:xfrm rot="8230295">
              <a:off x="7295689" y="2589838"/>
              <a:ext cx="266125" cy="439759"/>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3" name="Google Shape;4033;p40"/>
            <p:cNvSpPr/>
            <p:nvPr/>
          </p:nvSpPr>
          <p:spPr>
            <a:xfrm rot="8230295">
              <a:off x="8421731" y="2714246"/>
              <a:ext cx="268317" cy="439807"/>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4" name="Google Shape;4034;p40"/>
            <p:cNvSpPr/>
            <p:nvPr/>
          </p:nvSpPr>
          <p:spPr>
            <a:xfrm rot="8230295">
              <a:off x="8260458" y="2808925"/>
              <a:ext cx="118792"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5" name="Google Shape;4035;p40"/>
            <p:cNvSpPr/>
            <p:nvPr/>
          </p:nvSpPr>
          <p:spPr>
            <a:xfrm rot="8230295">
              <a:off x="8130281" y="2399840"/>
              <a:ext cx="268317" cy="439759"/>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6" name="Google Shape;4036;p40"/>
            <p:cNvSpPr/>
            <p:nvPr/>
          </p:nvSpPr>
          <p:spPr>
            <a:xfrm rot="8230295">
              <a:off x="8149610" y="2327114"/>
              <a:ext cx="118792"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7" name="Google Shape;4037;p40"/>
            <p:cNvSpPr/>
            <p:nvPr/>
          </p:nvSpPr>
          <p:spPr>
            <a:xfrm rot="8230295">
              <a:off x="7587156" y="2904287"/>
              <a:ext cx="266125" cy="439759"/>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8" name="Google Shape;4038;p40"/>
            <p:cNvSpPr/>
            <p:nvPr/>
          </p:nvSpPr>
          <p:spPr>
            <a:xfrm rot="8230295">
              <a:off x="7295689" y="2589838"/>
              <a:ext cx="266125" cy="439759"/>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9" name="Google Shape;4039;p40"/>
            <p:cNvSpPr/>
            <p:nvPr/>
          </p:nvSpPr>
          <p:spPr>
            <a:xfrm rot="8230295">
              <a:off x="7315256" y="2516647"/>
              <a:ext cx="118792" cy="103937"/>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0" name="Google Shape;4040;p40"/>
            <p:cNvSpPr/>
            <p:nvPr/>
          </p:nvSpPr>
          <p:spPr>
            <a:xfrm rot="8230295">
              <a:off x="7308919" y="2389709"/>
              <a:ext cx="494747"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1" name="Google Shape;4041;p40"/>
            <p:cNvSpPr/>
            <p:nvPr/>
          </p:nvSpPr>
          <p:spPr>
            <a:xfrm rot="8230295">
              <a:off x="7684473" y="2180809"/>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2" name="Google Shape;4042;p40"/>
            <p:cNvSpPr/>
            <p:nvPr/>
          </p:nvSpPr>
          <p:spPr>
            <a:xfrm rot="8230295">
              <a:off x="7838814" y="2085391"/>
              <a:ext cx="268317" cy="439759"/>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3" name="Google Shape;4043;p40"/>
            <p:cNvSpPr/>
            <p:nvPr/>
          </p:nvSpPr>
          <p:spPr>
            <a:xfrm rot="8230295">
              <a:off x="8150091" y="2327365"/>
              <a:ext cx="118792"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4" name="Google Shape;4044;p40"/>
            <p:cNvSpPr/>
            <p:nvPr/>
          </p:nvSpPr>
          <p:spPr>
            <a:xfrm rot="8230295">
              <a:off x="8130281" y="2399840"/>
              <a:ext cx="268317" cy="439759"/>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5" name="Google Shape;4045;p40"/>
            <p:cNvSpPr/>
            <p:nvPr/>
          </p:nvSpPr>
          <p:spPr>
            <a:xfrm rot="8230295">
              <a:off x="8260237" y="2808848"/>
              <a:ext cx="116600" cy="103937"/>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6" name="Google Shape;4046;p40"/>
            <p:cNvSpPr/>
            <p:nvPr/>
          </p:nvSpPr>
          <p:spPr>
            <a:xfrm rot="8230295">
              <a:off x="7891076" y="3016671"/>
              <a:ext cx="494747"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7" name="Google Shape;4047;p40"/>
            <p:cNvSpPr/>
            <p:nvPr/>
          </p:nvSpPr>
          <p:spPr>
            <a:xfrm rot="8230295">
              <a:off x="7904560" y="3145968"/>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8" name="Google Shape;4048;p40"/>
            <p:cNvSpPr/>
            <p:nvPr/>
          </p:nvSpPr>
          <p:spPr>
            <a:xfrm rot="8230295">
              <a:off x="7587156" y="2904287"/>
              <a:ext cx="266125" cy="439759"/>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9" name="Google Shape;4049;p40"/>
            <p:cNvSpPr/>
            <p:nvPr/>
          </p:nvSpPr>
          <p:spPr>
            <a:xfrm rot="8230295">
              <a:off x="7897147" y="3144443"/>
              <a:ext cx="118792"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0" name="Google Shape;4050;p40"/>
            <p:cNvSpPr/>
            <p:nvPr/>
          </p:nvSpPr>
          <p:spPr>
            <a:xfrm rot="8230295">
              <a:off x="7878606" y="3218693"/>
              <a:ext cx="266125" cy="439807"/>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1" name="Google Shape;4051;p40"/>
            <p:cNvSpPr/>
            <p:nvPr/>
          </p:nvSpPr>
          <p:spPr>
            <a:xfrm rot="8230295">
              <a:off x="7878606" y="3218693"/>
              <a:ext cx="266125" cy="439807"/>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2" name="Google Shape;4052;p40"/>
            <p:cNvSpPr/>
            <p:nvPr/>
          </p:nvSpPr>
          <p:spPr>
            <a:xfrm rot="8230295">
              <a:off x="7897131" y="3144401"/>
              <a:ext cx="118792" cy="103937"/>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3" name="Google Shape;4053;p40"/>
            <p:cNvSpPr/>
            <p:nvPr/>
          </p:nvSpPr>
          <p:spPr>
            <a:xfrm rot="8230295">
              <a:off x="7891076" y="3016671"/>
              <a:ext cx="494747"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4" name="Google Shape;4054;p40"/>
            <p:cNvSpPr/>
            <p:nvPr/>
          </p:nvSpPr>
          <p:spPr>
            <a:xfrm rot="8230295">
              <a:off x="8267374" y="2809670"/>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5" name="Google Shape;4055;p40"/>
            <p:cNvSpPr/>
            <p:nvPr/>
          </p:nvSpPr>
          <p:spPr>
            <a:xfrm rot="8230295">
              <a:off x="8421731" y="2714246"/>
              <a:ext cx="268317" cy="439807"/>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6" name="Google Shape;4056;p40"/>
            <p:cNvSpPr/>
            <p:nvPr/>
          </p:nvSpPr>
          <p:spPr>
            <a:xfrm rot="8230295">
              <a:off x="8739967" y="2960266"/>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7" name="Google Shape;4057;p40"/>
            <p:cNvSpPr/>
            <p:nvPr/>
          </p:nvSpPr>
          <p:spPr>
            <a:xfrm rot="8230295">
              <a:off x="8733548" y="2959814"/>
              <a:ext cx="118792"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8" name="Google Shape;4058;p40"/>
            <p:cNvSpPr/>
            <p:nvPr/>
          </p:nvSpPr>
          <p:spPr>
            <a:xfrm rot="8230295">
              <a:off x="7765945" y="4480958"/>
              <a:ext cx="118792"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9" name="Google Shape;4059;p40"/>
            <p:cNvSpPr/>
            <p:nvPr/>
          </p:nvSpPr>
          <p:spPr>
            <a:xfrm rot="8230295">
              <a:off x="8178864" y="3567716"/>
              <a:ext cx="268317" cy="439759"/>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0" name="Google Shape;4060;p40"/>
            <p:cNvSpPr/>
            <p:nvPr/>
          </p:nvSpPr>
          <p:spPr>
            <a:xfrm rot="8230295">
              <a:off x="8018120" y="3662674"/>
              <a:ext cx="118792" cy="103937"/>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1" name="Google Shape;4061;p40"/>
            <p:cNvSpPr/>
            <p:nvPr/>
          </p:nvSpPr>
          <p:spPr>
            <a:xfrm rot="8230295">
              <a:off x="8496284" y="3809439"/>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2" name="Google Shape;4062;p40"/>
            <p:cNvSpPr/>
            <p:nvPr/>
          </p:nvSpPr>
          <p:spPr>
            <a:xfrm rot="8230295">
              <a:off x="8018120" y="3662674"/>
              <a:ext cx="118792" cy="103937"/>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3" name="Google Shape;4063;p40"/>
            <p:cNvSpPr/>
            <p:nvPr/>
          </p:nvSpPr>
          <p:spPr>
            <a:xfrm rot="8230295">
              <a:off x="7661709" y="399943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4" name="Google Shape;4064;p40"/>
            <p:cNvSpPr/>
            <p:nvPr/>
          </p:nvSpPr>
          <p:spPr>
            <a:xfrm rot="8230295">
              <a:off x="7655289" y="3998979"/>
              <a:ext cx="118792"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5" name="Google Shape;4065;p40"/>
            <p:cNvSpPr/>
            <p:nvPr/>
          </p:nvSpPr>
          <p:spPr>
            <a:xfrm rot="8230295">
              <a:off x="7635739" y="4072163"/>
              <a:ext cx="266125" cy="439759"/>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6" name="Google Shape;4066;p40"/>
            <p:cNvSpPr/>
            <p:nvPr/>
          </p:nvSpPr>
          <p:spPr>
            <a:xfrm rot="8230295">
              <a:off x="8761781" y="4196571"/>
              <a:ext cx="268317" cy="439807"/>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7" name="Google Shape;4067;p40"/>
            <p:cNvSpPr/>
            <p:nvPr/>
          </p:nvSpPr>
          <p:spPr>
            <a:xfrm rot="8230295">
              <a:off x="8600508" y="4291250"/>
              <a:ext cx="118792"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8" name="Google Shape;4068;p40"/>
            <p:cNvSpPr/>
            <p:nvPr/>
          </p:nvSpPr>
          <p:spPr>
            <a:xfrm rot="8230295">
              <a:off x="8470331" y="3882165"/>
              <a:ext cx="268317" cy="439759"/>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9" name="Google Shape;4069;p40"/>
            <p:cNvSpPr/>
            <p:nvPr/>
          </p:nvSpPr>
          <p:spPr>
            <a:xfrm rot="8230295">
              <a:off x="8489660" y="3809439"/>
              <a:ext cx="118792"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0" name="Google Shape;4070;p40"/>
            <p:cNvSpPr/>
            <p:nvPr/>
          </p:nvSpPr>
          <p:spPr>
            <a:xfrm rot="8230295">
              <a:off x="7927206" y="4386612"/>
              <a:ext cx="266125" cy="439759"/>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1" name="Google Shape;4071;p40"/>
            <p:cNvSpPr/>
            <p:nvPr/>
          </p:nvSpPr>
          <p:spPr>
            <a:xfrm rot="8230295">
              <a:off x="7635739" y="4072163"/>
              <a:ext cx="266125" cy="439759"/>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2" name="Google Shape;4072;p40"/>
            <p:cNvSpPr/>
            <p:nvPr/>
          </p:nvSpPr>
          <p:spPr>
            <a:xfrm rot="8230295">
              <a:off x="7655306" y="3998972"/>
              <a:ext cx="118792" cy="103937"/>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3" name="Google Shape;4073;p40"/>
            <p:cNvSpPr/>
            <p:nvPr/>
          </p:nvSpPr>
          <p:spPr>
            <a:xfrm rot="8230295">
              <a:off x="7648969" y="3872034"/>
              <a:ext cx="494747"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4" name="Google Shape;4074;p40"/>
            <p:cNvSpPr/>
            <p:nvPr/>
          </p:nvSpPr>
          <p:spPr>
            <a:xfrm rot="8230295">
              <a:off x="8024523" y="3663134"/>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5" name="Google Shape;4075;p40"/>
            <p:cNvSpPr/>
            <p:nvPr/>
          </p:nvSpPr>
          <p:spPr>
            <a:xfrm rot="8230295">
              <a:off x="8178864" y="3567716"/>
              <a:ext cx="268317" cy="439759"/>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6" name="Google Shape;4076;p40"/>
            <p:cNvSpPr/>
            <p:nvPr/>
          </p:nvSpPr>
          <p:spPr>
            <a:xfrm rot="8230295">
              <a:off x="8490141" y="3809690"/>
              <a:ext cx="118792"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7" name="Google Shape;4077;p40"/>
            <p:cNvSpPr/>
            <p:nvPr/>
          </p:nvSpPr>
          <p:spPr>
            <a:xfrm rot="8230295">
              <a:off x="8470331" y="3882165"/>
              <a:ext cx="268317" cy="439759"/>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8" name="Google Shape;4078;p40"/>
            <p:cNvSpPr/>
            <p:nvPr/>
          </p:nvSpPr>
          <p:spPr>
            <a:xfrm rot="8230295">
              <a:off x="8600287" y="4291173"/>
              <a:ext cx="116600" cy="103937"/>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9" name="Google Shape;4079;p40"/>
            <p:cNvSpPr/>
            <p:nvPr/>
          </p:nvSpPr>
          <p:spPr>
            <a:xfrm rot="8230295">
              <a:off x="8231126" y="4498996"/>
              <a:ext cx="494747"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0" name="Google Shape;4080;p40"/>
            <p:cNvSpPr/>
            <p:nvPr/>
          </p:nvSpPr>
          <p:spPr>
            <a:xfrm rot="8230295">
              <a:off x="8244610" y="4628293"/>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1" name="Google Shape;4081;p40"/>
            <p:cNvSpPr/>
            <p:nvPr/>
          </p:nvSpPr>
          <p:spPr>
            <a:xfrm rot="8230295">
              <a:off x="7927206" y="4386612"/>
              <a:ext cx="266125" cy="439759"/>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2" name="Google Shape;4082;p40"/>
            <p:cNvSpPr/>
            <p:nvPr/>
          </p:nvSpPr>
          <p:spPr>
            <a:xfrm rot="8230295">
              <a:off x="8237197" y="4626768"/>
              <a:ext cx="118792"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3" name="Google Shape;4083;p40"/>
            <p:cNvSpPr/>
            <p:nvPr/>
          </p:nvSpPr>
          <p:spPr>
            <a:xfrm rot="8230295">
              <a:off x="8218656" y="4701018"/>
              <a:ext cx="266125" cy="439807"/>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4" name="Google Shape;4084;p40"/>
            <p:cNvSpPr/>
            <p:nvPr/>
          </p:nvSpPr>
          <p:spPr>
            <a:xfrm rot="8230295">
              <a:off x="8218656" y="4701018"/>
              <a:ext cx="266125" cy="439807"/>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5" name="Google Shape;4085;p40"/>
            <p:cNvSpPr/>
            <p:nvPr/>
          </p:nvSpPr>
          <p:spPr>
            <a:xfrm rot="8230295">
              <a:off x="8237181" y="4626726"/>
              <a:ext cx="118792" cy="103937"/>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6" name="Google Shape;4086;p40"/>
            <p:cNvSpPr/>
            <p:nvPr/>
          </p:nvSpPr>
          <p:spPr>
            <a:xfrm rot="8230295">
              <a:off x="8231126" y="4498996"/>
              <a:ext cx="494747"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7" name="Google Shape;4087;p40"/>
            <p:cNvSpPr/>
            <p:nvPr/>
          </p:nvSpPr>
          <p:spPr>
            <a:xfrm rot="8230295">
              <a:off x="8607424" y="4291995"/>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8" name="Google Shape;4088;p40"/>
            <p:cNvSpPr/>
            <p:nvPr/>
          </p:nvSpPr>
          <p:spPr>
            <a:xfrm rot="8230295">
              <a:off x="8761781" y="4196571"/>
              <a:ext cx="268317" cy="439807"/>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9" name="Google Shape;4089;p40"/>
            <p:cNvSpPr/>
            <p:nvPr/>
          </p:nvSpPr>
          <p:spPr>
            <a:xfrm rot="8230295">
              <a:off x="9080017" y="4442591"/>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0" name="Google Shape;4090;p40"/>
            <p:cNvSpPr/>
            <p:nvPr/>
          </p:nvSpPr>
          <p:spPr>
            <a:xfrm rot="8230295">
              <a:off x="9073598" y="4442139"/>
              <a:ext cx="118792"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091" name="Google Shape;4091;p40"/>
          <p:cNvSpPr txBox="1"/>
          <p:nvPr>
            <p:ph idx="1" type="subTitle"/>
          </p:nvPr>
        </p:nvSpPr>
        <p:spPr>
          <a:xfrm>
            <a:off x="2599650" y="2118600"/>
            <a:ext cx="3944700" cy="1211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92" name="Google Shape;4092;p40"/>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093" name="Shape 4093"/>
        <p:cNvGrpSpPr/>
        <p:nvPr/>
      </p:nvGrpSpPr>
      <p:grpSpPr>
        <a:xfrm>
          <a:off x="0" y="0"/>
          <a:ext cx="0" cy="0"/>
          <a:chOff x="0" y="0"/>
          <a:chExt cx="0" cy="0"/>
        </a:xfrm>
      </p:grpSpPr>
      <p:sp>
        <p:nvSpPr>
          <p:cNvPr id="4094" name="Google Shape;4094;p41"/>
          <p:cNvSpPr/>
          <p:nvPr/>
        </p:nvSpPr>
        <p:spPr>
          <a:xfrm>
            <a:off x="0" y="0"/>
            <a:ext cx="9144000" cy="5143500"/>
          </a:xfrm>
          <a:prstGeom prst="rect">
            <a:avLst/>
          </a:prstGeom>
          <a:solidFill>
            <a:srgbClr val="00AEFF">
              <a:alpha val="8627"/>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5" name="Google Shape;4095;p41"/>
          <p:cNvSpPr txBox="1"/>
          <p:nvPr>
            <p:ph idx="1" type="body"/>
          </p:nvPr>
        </p:nvSpPr>
        <p:spPr>
          <a:xfrm>
            <a:off x="713225" y="2877125"/>
            <a:ext cx="3618000" cy="17223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b="1" sz="3200">
                <a:solidFill>
                  <a:schemeClr val="lt1"/>
                </a:solidFill>
                <a:latin typeface="Encode Sans"/>
                <a:ea typeface="Encode Sans"/>
                <a:cs typeface="Encode Sans"/>
                <a:sym typeface="Encode Sans"/>
              </a:defRPr>
            </a:lvl1pPr>
          </a:lstStyle>
          <a:p/>
        </p:txBody>
      </p:sp>
      <p:grpSp>
        <p:nvGrpSpPr>
          <p:cNvPr id="4096" name="Google Shape;4096;p41"/>
          <p:cNvGrpSpPr/>
          <p:nvPr/>
        </p:nvGrpSpPr>
        <p:grpSpPr>
          <a:xfrm>
            <a:off x="5222006" y="-1225907"/>
            <a:ext cx="4523048" cy="3651564"/>
            <a:chOff x="-110774" y="1916595"/>
            <a:chExt cx="3946469" cy="3186078"/>
          </a:xfrm>
        </p:grpSpPr>
        <p:sp>
          <p:nvSpPr>
            <p:cNvPr id="4097" name="Google Shape;4097;p41"/>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8" name="Google Shape;4098;p41"/>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9" name="Google Shape;4099;p41"/>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0" name="Google Shape;4100;p41"/>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1" name="Google Shape;4101;p41"/>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2" name="Google Shape;4102;p41"/>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3" name="Google Shape;4103;p41"/>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4" name="Google Shape;4104;p41"/>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5" name="Google Shape;4105;p41"/>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6" name="Google Shape;4106;p41"/>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7" name="Google Shape;4107;p41"/>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8" name="Google Shape;4108;p41"/>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9" name="Google Shape;4109;p41"/>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0" name="Google Shape;4110;p41"/>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1" name="Google Shape;4111;p41"/>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2" name="Google Shape;4112;p41"/>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3" name="Google Shape;4113;p41"/>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4" name="Google Shape;4114;p41"/>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5" name="Google Shape;4115;p41"/>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6" name="Google Shape;4116;p41"/>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7" name="Google Shape;4117;p41"/>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8" name="Google Shape;4118;p41"/>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9" name="Google Shape;4119;p41"/>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0" name="Google Shape;4120;p41"/>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1" name="Google Shape;4121;p41"/>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2" name="Google Shape;4122;p41"/>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3" name="Google Shape;4123;p41"/>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4" name="Google Shape;4124;p41"/>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5" name="Google Shape;4125;p41"/>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6" name="Google Shape;4126;p41"/>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7" name="Google Shape;4127;p41"/>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8" name="Google Shape;4128;p41"/>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9" name="Google Shape;4129;p41"/>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0" name="Google Shape;4130;p41"/>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1" name="Google Shape;4131;p41"/>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2" name="Google Shape;4132;p41"/>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3" name="Google Shape;4133;p41"/>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4" name="Google Shape;4134;p41"/>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5" name="Google Shape;4135;p41"/>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6" name="Google Shape;4136;p41"/>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7" name="Google Shape;4137;p41"/>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8" name="Google Shape;4138;p41"/>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9" name="Google Shape;4139;p41"/>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0" name="Google Shape;4140;p41"/>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1" name="Google Shape;4141;p41"/>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2" name="Google Shape;4142;p41"/>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3" name="Google Shape;4143;p41"/>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4" name="Google Shape;4144;p41"/>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5" name="Google Shape;4145;p41"/>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6" name="Google Shape;4146;p41"/>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7" name="Google Shape;4147;p41"/>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8" name="Google Shape;4148;p41"/>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9" name="Google Shape;4149;p41"/>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0" name="Google Shape;4150;p41"/>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1" name="Google Shape;4151;p41"/>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2" name="Google Shape;4152;p41"/>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3" name="Google Shape;4153;p41"/>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4" name="Google Shape;4154;p41"/>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5" name="Google Shape;4155;p41"/>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6" name="Google Shape;4156;p41"/>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7" name="Google Shape;4157;p41"/>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8" name="Google Shape;4158;p41"/>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9" name="Google Shape;4159;p41"/>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0" name="Google Shape;4160;p41"/>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1" name="Google Shape;4161;p41"/>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2" name="Google Shape;4162;p41"/>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3" name="Google Shape;4163;p41"/>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4" name="Google Shape;4164;p41"/>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5" name="Google Shape;4165;p41"/>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6" name="Google Shape;4166;p41"/>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7" name="Google Shape;4167;p41"/>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8" name="Google Shape;4168;p41"/>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9" name="Google Shape;4169;p41"/>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0" name="Google Shape;4170;p41"/>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1" name="Google Shape;4171;p41"/>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2" name="Google Shape;4172;p41"/>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3" name="Google Shape;4173;p41"/>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4" name="Google Shape;4174;p41"/>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5" name="Google Shape;4175;p41"/>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6" name="Google Shape;4176;p41"/>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7" name="Google Shape;4177;p41"/>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8" name="Google Shape;4178;p41"/>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9" name="Google Shape;4179;p41"/>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0" name="Google Shape;4180;p41"/>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1" name="Google Shape;4181;p41"/>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2" name="Google Shape;4182;p41"/>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3" name="Google Shape;4183;p41"/>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4" name="Google Shape;4184;p41"/>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5" name="Google Shape;4185;p41"/>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6" name="Google Shape;4186;p41"/>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7" name="Google Shape;4187;p41"/>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8" name="Google Shape;4188;p41"/>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9" name="Google Shape;4189;p41"/>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0" name="Google Shape;4190;p41"/>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1" name="Google Shape;4191;p41"/>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2" name="Google Shape;4192;p41"/>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3" name="Google Shape;4193;p41"/>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4" name="Google Shape;4194;p41"/>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5" name="Google Shape;4195;p41"/>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6" name="Google Shape;4196;p41"/>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7" name="Google Shape;4197;p41"/>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8" name="Google Shape;4198;p41"/>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9" name="Google Shape;4199;p41"/>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0" name="Google Shape;4200;p41"/>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1" name="Google Shape;4201;p41"/>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2" name="Google Shape;4202;p41"/>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3" name="Google Shape;4203;p41"/>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4" name="Google Shape;4204;p41"/>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5" name="Google Shape;4205;p41"/>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6" name="Google Shape;4206;p41"/>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7" name="Google Shape;4207;p41"/>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8" name="Google Shape;4208;p41"/>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9" name="Google Shape;4209;p41"/>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0" name="Google Shape;4210;p41"/>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1" name="Google Shape;4211;p41"/>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2" name="Google Shape;4212;p41"/>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3" name="Google Shape;4213;p41"/>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4" name="Google Shape;4214;p41"/>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5" name="Google Shape;4215;p41"/>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6" name="Google Shape;4216;p41"/>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7" name="Google Shape;4217;p41"/>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8" name="Google Shape;4218;p41"/>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9" name="Google Shape;4219;p41"/>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0" name="Google Shape;4220;p41"/>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1" name="Google Shape;4221;p41"/>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2" name="Google Shape;4222;p41"/>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3" name="Google Shape;4223;p41"/>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4" name="Google Shape;4224;p41"/>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5" name="Google Shape;4225;p41"/>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6" name="Google Shape;4226;p41"/>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7" name="Google Shape;4227;p41"/>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8" name="Google Shape;4228;p41"/>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9" name="Google Shape;4229;p41"/>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0" name="Google Shape;4230;p41"/>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1" name="Google Shape;4231;p41"/>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2" name="Google Shape;4232;p41"/>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3" name="Google Shape;4233;p41"/>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4" name="Google Shape;4234;p41"/>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5" name="Google Shape;4235;p41"/>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6" name="Google Shape;4236;p41"/>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7" name="Google Shape;4237;p41"/>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8" name="Google Shape;4238;p41"/>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9" name="Google Shape;4239;p41"/>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0" name="Google Shape;4240;p41"/>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1" name="Google Shape;4241;p41"/>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2" name="Google Shape;4242;p41"/>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3" name="Google Shape;4243;p41"/>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4" name="Google Shape;4244;p41"/>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5" name="Google Shape;4245;p41"/>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6" name="Google Shape;4246;p41"/>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7" name="Google Shape;4247;p41"/>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8" name="Google Shape;4248;p41"/>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9" name="Google Shape;4249;p41"/>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0" name="Google Shape;4250;p41"/>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1" name="Google Shape;4251;p41"/>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2" name="Google Shape;4252;p41"/>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3" name="Google Shape;4253;p41"/>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4" name="Google Shape;4254;p41"/>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5" name="Google Shape;4255;p41"/>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6" name="Google Shape;4256;p41"/>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7" name="Google Shape;4257;p41"/>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8" name="Google Shape;4258;p41"/>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9" name="Google Shape;4259;p41"/>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0" name="Google Shape;4260;p41"/>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1" name="Google Shape;4261;p41"/>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FFFFFF">
                <a:alpha val="164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gradFill>
          <a:gsLst>
            <a:gs pos="0">
              <a:schemeClr val="lt1"/>
            </a:gs>
            <a:gs pos="100000">
              <a:srgbClr val="EBF2F9"/>
            </a:gs>
          </a:gsLst>
          <a:lin ang="0" scaled="0"/>
        </a:gradFill>
      </p:bgPr>
    </p:bg>
    <p:spTree>
      <p:nvGrpSpPr>
        <p:cNvPr id="4262" name="Shape 4262"/>
        <p:cNvGrpSpPr/>
        <p:nvPr/>
      </p:nvGrpSpPr>
      <p:grpSpPr>
        <a:xfrm>
          <a:off x="0" y="0"/>
          <a:ext cx="0" cy="0"/>
          <a:chOff x="0" y="0"/>
          <a:chExt cx="0" cy="0"/>
        </a:xfrm>
      </p:grpSpPr>
      <p:grpSp>
        <p:nvGrpSpPr>
          <p:cNvPr id="4263" name="Google Shape;4263;p42"/>
          <p:cNvGrpSpPr/>
          <p:nvPr/>
        </p:nvGrpSpPr>
        <p:grpSpPr>
          <a:xfrm>
            <a:off x="2005708" y="170505"/>
            <a:ext cx="4827780" cy="4803155"/>
            <a:chOff x="1829898" y="-516917"/>
            <a:chExt cx="2106821" cy="2096074"/>
          </a:xfrm>
        </p:grpSpPr>
        <p:sp>
          <p:nvSpPr>
            <p:cNvPr id="4264" name="Google Shape;4264;p42"/>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5" name="Google Shape;4265;p42"/>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6" name="Google Shape;4266;p42"/>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7" name="Google Shape;4267;p42"/>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8" name="Google Shape;4268;p42"/>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9" name="Google Shape;4269;p42"/>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0" name="Google Shape;4270;p42"/>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1" name="Google Shape;4271;p42"/>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2" name="Google Shape;4272;p42"/>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3" name="Google Shape;4273;p42"/>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4" name="Google Shape;4274;p42"/>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5" name="Google Shape;4275;p42"/>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6" name="Google Shape;4276;p42"/>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7" name="Google Shape;4277;p42"/>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8" name="Google Shape;4278;p42"/>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9" name="Google Shape;4279;p42"/>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0" name="Google Shape;4280;p42"/>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1" name="Google Shape;4281;p42"/>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2" name="Google Shape;4282;p42"/>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3" name="Google Shape;4283;p42"/>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4" name="Google Shape;4284;p42"/>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5" name="Google Shape;4285;p42"/>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6" name="Google Shape;4286;p42"/>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7" name="Google Shape;4287;p42"/>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8" name="Google Shape;4288;p42"/>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9" name="Google Shape;4289;p42"/>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0" name="Google Shape;4290;p42"/>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1" name="Google Shape;4291;p42"/>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2" name="Google Shape;4292;p42"/>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3" name="Google Shape;4293;p42"/>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4" name="Google Shape;4294;p42"/>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5" name="Google Shape;4295;p42"/>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6" name="Google Shape;4296;p42"/>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7" name="Google Shape;4297;p42"/>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8" name="Google Shape;4298;p42"/>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9" name="Google Shape;4299;p42"/>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0" name="Google Shape;4300;p42"/>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1" name="Google Shape;4301;p42"/>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2" name="Google Shape;4302;p42"/>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3" name="Google Shape;4303;p42"/>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4" name="Google Shape;4304;p42"/>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5" name="Google Shape;4305;p42"/>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6" name="Google Shape;4306;p42"/>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7" name="Google Shape;4307;p42"/>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8" name="Google Shape;4308;p42"/>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9" name="Google Shape;4309;p42"/>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0" name="Google Shape;4310;p42"/>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1" name="Google Shape;4311;p42"/>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2" name="Google Shape;4312;p42"/>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3" name="Google Shape;4313;p42"/>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4" name="Google Shape;4314;p42"/>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5" name="Google Shape;4315;p42"/>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6" name="Google Shape;4316;p42"/>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7" name="Google Shape;4317;p42"/>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8" name="Google Shape;4318;p42"/>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9" name="Google Shape;4319;p42"/>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0" name="Google Shape;4320;p42"/>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1" name="Google Shape;4321;p42"/>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2" name="Google Shape;4322;p42"/>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3" name="Google Shape;4323;p42"/>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4" name="Google Shape;4324;p42"/>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5" name="Google Shape;4325;p42"/>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6" name="Google Shape;4326;p42"/>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7" name="Google Shape;4327;p42"/>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8" name="Google Shape;4328;p42"/>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9" name="Google Shape;4329;p42"/>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0" name="Google Shape;4330;p42"/>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1" name="Google Shape;4331;p42"/>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2" name="Google Shape;4332;p42"/>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3" name="Google Shape;4333;p42"/>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4" name="Google Shape;4334;p42"/>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5" name="Google Shape;4335;p42"/>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6" name="Google Shape;4336;p42"/>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7" name="Google Shape;4337;p42"/>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8" name="Google Shape;4338;p42"/>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9" name="Google Shape;4339;p42"/>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0" name="Google Shape;4340;p42"/>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1" name="Google Shape;4341;p42"/>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2" name="Google Shape;4342;p42"/>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3" name="Google Shape;4343;p42"/>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4" name="Google Shape;4344;p42"/>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5" name="Google Shape;4345;p42"/>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6" name="Google Shape;4346;p42"/>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7" name="Google Shape;4347;p42"/>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8" name="Google Shape;4348;p42"/>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9" name="Google Shape;4349;p42"/>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0" name="Google Shape;4350;p42"/>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1" name="Google Shape;4351;p42"/>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2" name="Google Shape;4352;p42"/>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3" name="Google Shape;4353;p42"/>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4" name="Google Shape;4354;p42"/>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5" name="Google Shape;4355;p42"/>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6" name="Google Shape;4356;p42"/>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7" name="Google Shape;4357;p42"/>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8" name="Google Shape;4358;p42"/>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9" name="Google Shape;4359;p42"/>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0" name="Google Shape;4360;p42"/>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1" name="Google Shape;4361;p42"/>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2" name="Google Shape;4362;p42"/>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3" name="Google Shape;4363;p42"/>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4" name="Google Shape;4364;p42"/>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5" name="Google Shape;4365;p42"/>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6" name="Google Shape;4366;p42"/>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7" name="Google Shape;4367;p42"/>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8" name="Google Shape;4368;p42"/>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9" name="Google Shape;4369;p42"/>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0" name="Google Shape;4370;p42"/>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1" name="Google Shape;4371;p42"/>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2" name="Google Shape;4372;p42"/>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3" name="Google Shape;4373;p42"/>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4" name="Google Shape;4374;p42"/>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5" name="Google Shape;4375;p42"/>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6" name="Google Shape;4376;p42"/>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7" name="Google Shape;4377;p42"/>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8" name="Google Shape;4378;p42"/>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9" name="Google Shape;4379;p42"/>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0" name="Google Shape;4380;p42"/>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1" name="Google Shape;4381;p42"/>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2" name="Google Shape;4382;p42"/>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3" name="Google Shape;4383;p42"/>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4" name="Google Shape;4384;p42"/>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5" name="Google Shape;4385;p42"/>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6" name="Google Shape;4386;p42"/>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7" name="Google Shape;4387;p42"/>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8" name="Google Shape;4388;p42"/>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9" name="Google Shape;4389;p42"/>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0" name="Google Shape;4390;p42"/>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1" name="Google Shape;4391;p42"/>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2" name="Google Shape;4392;p42"/>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3" name="Google Shape;4393;p42"/>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4" name="Google Shape;4394;p42"/>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5" name="Google Shape;4395;p42"/>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6" name="Google Shape;4396;p42"/>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7" name="Google Shape;4397;p42"/>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8" name="Google Shape;4398;p42"/>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9" name="Google Shape;4399;p42"/>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0" name="Google Shape;4400;p42"/>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1" name="Google Shape;4401;p42"/>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2" name="Google Shape;4402;p42"/>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3" name="Google Shape;4403;p42"/>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4" name="Google Shape;4404;p42"/>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5" name="Google Shape;4405;p42"/>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6" name="Google Shape;4406;p42"/>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7" name="Google Shape;4407;p42"/>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8" name="Google Shape;4408;p42"/>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9" name="Google Shape;4409;p42"/>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0" name="Google Shape;4410;p42"/>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1" name="Google Shape;4411;p42"/>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2" name="Google Shape;4412;p42"/>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3" name="Google Shape;4413;p42"/>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4" name="Google Shape;4414;p42"/>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5" name="Google Shape;4415;p42"/>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6" name="Google Shape;4416;p42"/>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7" name="Google Shape;4417;p42"/>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8" name="Google Shape;4418;p42"/>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9" name="Google Shape;4419;p42"/>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0" name="Google Shape;4420;p42"/>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1" name="Google Shape;4421;p42"/>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2" name="Google Shape;4422;p42"/>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3" name="Google Shape;4423;p42"/>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4" name="Google Shape;4424;p42"/>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5" name="Google Shape;4425;p42"/>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6" name="Google Shape;4426;p42"/>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7" name="Google Shape;4427;p42"/>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8" name="Google Shape;4428;p42"/>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9" name="Google Shape;4429;p42"/>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0" name="Google Shape;4430;p42"/>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1" name="Google Shape;4431;p42"/>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2" name="Google Shape;4432;p42"/>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3" name="Google Shape;4433;p42"/>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4" name="Google Shape;4434;p42"/>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5" name="Google Shape;4435;p42"/>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6" name="Google Shape;4436;p42"/>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7" name="Google Shape;4437;p42"/>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8" name="Google Shape;4438;p42"/>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9" name="Google Shape;4439;p42"/>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0" name="Google Shape;4440;p42"/>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1" name="Google Shape;4441;p42"/>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2" name="Google Shape;4442;p42"/>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3" name="Google Shape;4443;p42"/>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4" name="Google Shape;4444;p42"/>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5" name="Google Shape;4445;p42"/>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6" name="Google Shape;4446;p42"/>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7" name="Google Shape;4447;p42"/>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8" name="Google Shape;4448;p42"/>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9" name="Google Shape;4449;p42"/>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0" name="Google Shape;4450;p42"/>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1" name="Google Shape;4451;p42"/>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2" name="Google Shape;4452;p42"/>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3" name="Google Shape;4453;p42"/>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4" name="Google Shape;4454;p42"/>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5" name="Google Shape;4455;p42"/>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6" name="Google Shape;4456;p42"/>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7" name="Google Shape;4457;p42"/>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8" name="Google Shape;4458;p42"/>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9" name="Google Shape;4459;p42"/>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0" name="Google Shape;4460;p42"/>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1" name="Google Shape;4461;p42"/>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2" name="Google Shape;4462;p42"/>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3" name="Google Shape;4463;p42"/>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4" name="Google Shape;4464;p42"/>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5" name="Google Shape;4465;p42"/>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6" name="Google Shape;4466;p42"/>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7" name="Google Shape;4467;p42"/>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8" name="Google Shape;4468;p42"/>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9" name="Google Shape;4469;p42"/>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0" name="Google Shape;4470;p42"/>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1" name="Google Shape;4471;p42"/>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2" name="Google Shape;4472;p42"/>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3" name="Google Shape;4473;p42"/>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4" name="Google Shape;4474;p42"/>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5" name="Google Shape;4475;p42"/>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6" name="Google Shape;4476;p42"/>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7" name="Google Shape;4477;p42"/>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8" name="Google Shape;4478;p42"/>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9" name="Google Shape;4479;p42"/>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0" name="Google Shape;4480;p42"/>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1" name="Google Shape;4481;p42"/>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2" name="Google Shape;4482;p42"/>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3" name="Google Shape;4483;p42"/>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4" name="Google Shape;4484;p42"/>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5" name="Google Shape;4485;p42"/>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6" name="Google Shape;4486;p42"/>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7" name="Google Shape;4487;p42"/>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8" name="Google Shape;4488;p42"/>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489" name="Google Shape;4489;p42"/>
          <p:cNvSpPr txBox="1"/>
          <p:nvPr>
            <p:ph hasCustomPrompt="1" type="title"/>
          </p:nvPr>
        </p:nvSpPr>
        <p:spPr>
          <a:xfrm>
            <a:off x="894300" y="1412550"/>
            <a:ext cx="4504800" cy="1565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9700">
                <a:solidFill>
                  <a:schemeClr val="accent1"/>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490" name="Google Shape;4490;p42"/>
          <p:cNvSpPr txBox="1"/>
          <p:nvPr>
            <p:ph idx="1" type="body"/>
          </p:nvPr>
        </p:nvSpPr>
        <p:spPr>
          <a:xfrm>
            <a:off x="1217100" y="2917400"/>
            <a:ext cx="3859200" cy="8142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SzPts val="1800"/>
              <a:buChar char="●"/>
              <a:defRPr sz="1600"/>
            </a:lvl1pPr>
            <a:lvl2pPr indent="-317500" lvl="1" marL="914400" algn="ctr">
              <a:lnSpc>
                <a:spcPct val="100000"/>
              </a:lnSpc>
              <a:spcBef>
                <a:spcPts val="0"/>
              </a:spcBef>
              <a:spcAft>
                <a:spcPts val="0"/>
              </a:spcAft>
              <a:buSzPts val="1400"/>
              <a:buChar char="○"/>
              <a:defRPr/>
            </a:lvl2pPr>
            <a:lvl3pPr indent="-317500" lvl="2" marL="1371600" algn="ctr">
              <a:lnSpc>
                <a:spcPct val="100000"/>
              </a:lnSpc>
              <a:spcBef>
                <a:spcPts val="0"/>
              </a:spcBef>
              <a:spcAft>
                <a:spcPts val="0"/>
              </a:spcAft>
              <a:buSzPts val="1400"/>
              <a:buChar char="■"/>
              <a:defRPr/>
            </a:lvl3pPr>
            <a:lvl4pPr indent="-317500" lvl="3" marL="1828800" algn="ctr">
              <a:lnSpc>
                <a:spcPct val="100000"/>
              </a:lnSpc>
              <a:spcBef>
                <a:spcPts val="0"/>
              </a:spcBef>
              <a:spcAft>
                <a:spcPts val="0"/>
              </a:spcAft>
              <a:buSzPts val="1400"/>
              <a:buChar char="●"/>
              <a:defRPr/>
            </a:lvl4pPr>
            <a:lvl5pPr indent="-317500" lvl="4" marL="2286000" algn="ctr">
              <a:lnSpc>
                <a:spcPct val="100000"/>
              </a:lnSpc>
              <a:spcBef>
                <a:spcPts val="0"/>
              </a:spcBef>
              <a:spcAft>
                <a:spcPts val="0"/>
              </a:spcAft>
              <a:buSzPts val="1400"/>
              <a:buChar char="○"/>
              <a:defRPr/>
            </a:lvl5pPr>
            <a:lvl6pPr indent="-317500" lvl="5" marL="2743200" algn="ctr">
              <a:lnSpc>
                <a:spcPct val="100000"/>
              </a:lnSpc>
              <a:spcBef>
                <a:spcPts val="0"/>
              </a:spcBef>
              <a:spcAft>
                <a:spcPts val="0"/>
              </a:spcAft>
              <a:buSzPts val="1400"/>
              <a:buChar char="■"/>
              <a:defRPr/>
            </a:lvl6pPr>
            <a:lvl7pPr indent="-317500" lvl="6" marL="3200400" algn="ctr">
              <a:lnSpc>
                <a:spcPct val="100000"/>
              </a:lnSpc>
              <a:spcBef>
                <a:spcPts val="0"/>
              </a:spcBef>
              <a:spcAft>
                <a:spcPts val="0"/>
              </a:spcAft>
              <a:buSzPts val="1400"/>
              <a:buChar char="●"/>
              <a:defRPr/>
            </a:lvl7pPr>
            <a:lvl8pPr indent="-317500" lvl="7" marL="3657600" algn="ctr">
              <a:lnSpc>
                <a:spcPct val="100000"/>
              </a:lnSpc>
              <a:spcBef>
                <a:spcPts val="0"/>
              </a:spcBef>
              <a:spcAft>
                <a:spcPts val="0"/>
              </a:spcAft>
              <a:buSzPts val="1400"/>
              <a:buChar char="○"/>
              <a:defRPr/>
            </a:lvl8pPr>
            <a:lvl9pPr indent="-317500" lvl="8" marL="4114800" algn="ctr">
              <a:lnSpc>
                <a:spcPct val="100000"/>
              </a:lnSpc>
              <a:spcBef>
                <a:spcPts val="0"/>
              </a:spcBef>
              <a:spcAft>
                <a:spcPts val="0"/>
              </a:spcAft>
              <a:buSzPts val="14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gradFill>
          <a:gsLst>
            <a:gs pos="0">
              <a:schemeClr val="lt1"/>
            </a:gs>
            <a:gs pos="100000">
              <a:srgbClr val="EBF2F9"/>
            </a:gs>
          </a:gsLst>
          <a:lin ang="10801400" scaled="0"/>
        </a:gradFill>
      </p:bgPr>
    </p:bg>
    <p:spTree>
      <p:nvGrpSpPr>
        <p:cNvPr id="498" name="Shape 498"/>
        <p:cNvGrpSpPr/>
        <p:nvPr/>
      </p:nvGrpSpPr>
      <p:grpSpPr>
        <a:xfrm>
          <a:off x="0" y="0"/>
          <a:ext cx="0" cy="0"/>
          <a:chOff x="0" y="0"/>
          <a:chExt cx="0" cy="0"/>
        </a:xfrm>
      </p:grpSpPr>
      <p:grpSp>
        <p:nvGrpSpPr>
          <p:cNvPr id="499" name="Google Shape;499;p23"/>
          <p:cNvGrpSpPr/>
          <p:nvPr/>
        </p:nvGrpSpPr>
        <p:grpSpPr>
          <a:xfrm>
            <a:off x="-1809764" y="-2012703"/>
            <a:ext cx="4138006" cy="4116900"/>
            <a:chOff x="1829898" y="-516917"/>
            <a:chExt cx="2106821" cy="2096074"/>
          </a:xfrm>
        </p:grpSpPr>
        <p:sp>
          <p:nvSpPr>
            <p:cNvPr id="500" name="Google Shape;500;p23"/>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2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2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p23"/>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2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23"/>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2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23"/>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23"/>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2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23"/>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2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23"/>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2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23"/>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2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23"/>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2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23"/>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2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23"/>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2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23"/>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2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23"/>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2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23"/>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2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23"/>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2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23"/>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2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 name="Google Shape;532;p23"/>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2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p23"/>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2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p23"/>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p2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23"/>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2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23"/>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2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23"/>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p2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p23"/>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p23"/>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2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 name="Google Shape;547;p23"/>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p2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23"/>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2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23"/>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2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23"/>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2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23"/>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p2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23"/>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p2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23"/>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2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23"/>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2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23"/>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2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23"/>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2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23"/>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2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23"/>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2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23"/>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2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23"/>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2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23"/>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2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23"/>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2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23"/>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2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23"/>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2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23"/>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2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23"/>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2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23"/>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2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23"/>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2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23"/>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2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23"/>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2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23"/>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2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23"/>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p2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23"/>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p23"/>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p2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p23"/>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 name="Google Shape;603;p2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p23"/>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p2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p23"/>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p2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23"/>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2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23"/>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2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23"/>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p2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p23"/>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2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p23"/>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p2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p23"/>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2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23"/>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2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23"/>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2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23"/>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2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23"/>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2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23"/>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2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23"/>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2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23"/>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2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23"/>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2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23"/>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2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23"/>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2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23"/>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2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23"/>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2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23"/>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2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23"/>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2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23"/>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2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23"/>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2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23"/>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p2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23"/>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2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23"/>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2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23"/>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2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23"/>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2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23"/>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2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23"/>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2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 name="Google Shape;666;p23"/>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 name="Google Shape;667;p2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 name="Google Shape;668;p23"/>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 name="Google Shape;669;p2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 name="Google Shape;670;p23"/>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 name="Google Shape;671;p2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23"/>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2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23"/>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 name="Google Shape;675;p2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23"/>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2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 name="Google Shape;678;p23"/>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 name="Google Shape;679;p2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23"/>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p2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p23"/>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p2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p23"/>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 name="Google Shape;685;p2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p23"/>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2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p23"/>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p2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23"/>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 name="Google Shape;691;p2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 name="Google Shape;692;p23"/>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p2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p23"/>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p2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 name="Google Shape;696;p23"/>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 name="Google Shape;697;p2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 name="Google Shape;698;p23"/>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 name="Google Shape;699;p2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p23"/>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 name="Google Shape;701;p2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p23"/>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p2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 name="Google Shape;704;p23"/>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p2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23"/>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p2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 name="Google Shape;708;p23"/>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 name="Google Shape;709;p2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p23"/>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 name="Google Shape;711;p2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 name="Google Shape;712;p23"/>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 name="Google Shape;713;p2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 name="Google Shape;714;p23"/>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p2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23"/>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2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2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23"/>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 name="Google Shape;720;p2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23"/>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2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23"/>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 name="Google Shape;724;p2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5" name="Google Shape;725;p23"/>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726" name="Google Shape;726;p23"/>
          <p:cNvSpPr txBox="1"/>
          <p:nvPr>
            <p:ph idx="1" type="subTitle"/>
          </p:nvPr>
        </p:nvSpPr>
        <p:spPr>
          <a:xfrm>
            <a:off x="1389049" y="1483825"/>
            <a:ext cx="2805600" cy="460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1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27" name="Google Shape;727;p23"/>
          <p:cNvSpPr txBox="1"/>
          <p:nvPr>
            <p:ph idx="2" type="subTitle"/>
          </p:nvPr>
        </p:nvSpPr>
        <p:spPr>
          <a:xfrm>
            <a:off x="5003774" y="1483825"/>
            <a:ext cx="2805600" cy="460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1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28" name="Google Shape;728;p23"/>
          <p:cNvSpPr txBox="1"/>
          <p:nvPr>
            <p:ph idx="3" type="subTitle"/>
          </p:nvPr>
        </p:nvSpPr>
        <p:spPr>
          <a:xfrm>
            <a:off x="1389049" y="2985925"/>
            <a:ext cx="2805600" cy="460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1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29" name="Google Shape;729;p23"/>
          <p:cNvSpPr txBox="1"/>
          <p:nvPr>
            <p:ph idx="4" type="subTitle"/>
          </p:nvPr>
        </p:nvSpPr>
        <p:spPr>
          <a:xfrm>
            <a:off x="5003775" y="2985925"/>
            <a:ext cx="2805600" cy="460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1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30" name="Google Shape;730;p23"/>
          <p:cNvSpPr txBox="1"/>
          <p:nvPr>
            <p:ph idx="5" type="subTitle"/>
          </p:nvPr>
        </p:nvSpPr>
        <p:spPr>
          <a:xfrm>
            <a:off x="1389049" y="1916104"/>
            <a:ext cx="2805600" cy="6999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1" name="Google Shape;731;p23"/>
          <p:cNvSpPr txBox="1"/>
          <p:nvPr>
            <p:ph idx="6" type="subTitle"/>
          </p:nvPr>
        </p:nvSpPr>
        <p:spPr>
          <a:xfrm>
            <a:off x="5003725" y="1916104"/>
            <a:ext cx="2805600" cy="6999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2" name="Google Shape;732;p23"/>
          <p:cNvSpPr txBox="1"/>
          <p:nvPr>
            <p:ph idx="7" type="subTitle"/>
          </p:nvPr>
        </p:nvSpPr>
        <p:spPr>
          <a:xfrm>
            <a:off x="1389049" y="3398675"/>
            <a:ext cx="2805600" cy="6999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3" name="Google Shape;733;p23"/>
          <p:cNvSpPr txBox="1"/>
          <p:nvPr>
            <p:ph idx="8" type="subTitle"/>
          </p:nvPr>
        </p:nvSpPr>
        <p:spPr>
          <a:xfrm>
            <a:off x="5003725" y="3398675"/>
            <a:ext cx="2805600" cy="6999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4" name="Google Shape;734;p23"/>
          <p:cNvSpPr txBox="1"/>
          <p:nvPr>
            <p:ph idx="9" type="title"/>
          </p:nvPr>
        </p:nvSpPr>
        <p:spPr>
          <a:xfrm>
            <a:off x="4194650" y="1495200"/>
            <a:ext cx="749100" cy="460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800"/>
              <a:buNone/>
              <a:defRPr>
                <a:solidFill>
                  <a:schemeClr val="accent1"/>
                </a:solidFill>
              </a:defRPr>
            </a:lvl1pPr>
            <a:lvl2pPr lvl="1" algn="r">
              <a:lnSpc>
                <a:spcPct val="100000"/>
              </a:lnSpc>
              <a:spcBef>
                <a:spcPts val="0"/>
              </a:spcBef>
              <a:spcAft>
                <a:spcPts val="0"/>
              </a:spcAft>
              <a:buSzPts val="1800"/>
              <a:buNone/>
              <a:defRPr sz="1800"/>
            </a:lvl2pPr>
            <a:lvl3pPr lvl="2" algn="r">
              <a:lnSpc>
                <a:spcPct val="100000"/>
              </a:lnSpc>
              <a:spcBef>
                <a:spcPts val="0"/>
              </a:spcBef>
              <a:spcAft>
                <a:spcPts val="0"/>
              </a:spcAft>
              <a:buSzPts val="1800"/>
              <a:buNone/>
              <a:defRPr sz="1800"/>
            </a:lvl3pPr>
            <a:lvl4pPr lvl="3" algn="r">
              <a:lnSpc>
                <a:spcPct val="100000"/>
              </a:lnSpc>
              <a:spcBef>
                <a:spcPts val="0"/>
              </a:spcBef>
              <a:spcAft>
                <a:spcPts val="0"/>
              </a:spcAft>
              <a:buSzPts val="1800"/>
              <a:buNone/>
              <a:defRPr sz="1800"/>
            </a:lvl4pPr>
            <a:lvl5pPr lvl="4" algn="r">
              <a:lnSpc>
                <a:spcPct val="100000"/>
              </a:lnSpc>
              <a:spcBef>
                <a:spcPts val="0"/>
              </a:spcBef>
              <a:spcAft>
                <a:spcPts val="0"/>
              </a:spcAft>
              <a:buSzPts val="1800"/>
              <a:buNone/>
              <a:defRPr sz="1800"/>
            </a:lvl5pPr>
            <a:lvl6pPr lvl="5" algn="r">
              <a:lnSpc>
                <a:spcPct val="100000"/>
              </a:lnSpc>
              <a:spcBef>
                <a:spcPts val="0"/>
              </a:spcBef>
              <a:spcAft>
                <a:spcPts val="0"/>
              </a:spcAft>
              <a:buSzPts val="1800"/>
              <a:buNone/>
              <a:defRPr sz="1800"/>
            </a:lvl6pPr>
            <a:lvl7pPr lvl="6" algn="r">
              <a:lnSpc>
                <a:spcPct val="100000"/>
              </a:lnSpc>
              <a:spcBef>
                <a:spcPts val="0"/>
              </a:spcBef>
              <a:spcAft>
                <a:spcPts val="0"/>
              </a:spcAft>
              <a:buSzPts val="1800"/>
              <a:buNone/>
              <a:defRPr sz="1800"/>
            </a:lvl7pPr>
            <a:lvl8pPr lvl="7" algn="r">
              <a:lnSpc>
                <a:spcPct val="100000"/>
              </a:lnSpc>
              <a:spcBef>
                <a:spcPts val="0"/>
              </a:spcBef>
              <a:spcAft>
                <a:spcPts val="0"/>
              </a:spcAft>
              <a:buSzPts val="1800"/>
              <a:buNone/>
              <a:defRPr sz="1800"/>
            </a:lvl8pPr>
            <a:lvl9pPr lvl="8" algn="r">
              <a:lnSpc>
                <a:spcPct val="100000"/>
              </a:lnSpc>
              <a:spcBef>
                <a:spcPts val="0"/>
              </a:spcBef>
              <a:spcAft>
                <a:spcPts val="0"/>
              </a:spcAft>
              <a:buSzPts val="1800"/>
              <a:buNone/>
              <a:defRPr sz="1800"/>
            </a:lvl9pPr>
          </a:lstStyle>
          <a:p/>
        </p:txBody>
      </p:sp>
      <p:sp>
        <p:nvSpPr>
          <p:cNvPr id="735" name="Google Shape;735;p23"/>
          <p:cNvSpPr txBox="1"/>
          <p:nvPr>
            <p:ph idx="13" type="title"/>
          </p:nvPr>
        </p:nvSpPr>
        <p:spPr>
          <a:xfrm>
            <a:off x="7809350" y="1495200"/>
            <a:ext cx="749100" cy="460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800"/>
              <a:buNone/>
              <a:defRPr>
                <a:solidFill>
                  <a:schemeClr val="accent1"/>
                </a:solidFill>
              </a:defRPr>
            </a:lvl1pPr>
            <a:lvl2pPr lvl="1" algn="r">
              <a:lnSpc>
                <a:spcPct val="100000"/>
              </a:lnSpc>
              <a:spcBef>
                <a:spcPts val="0"/>
              </a:spcBef>
              <a:spcAft>
                <a:spcPts val="0"/>
              </a:spcAft>
              <a:buSzPts val="1800"/>
              <a:buNone/>
              <a:defRPr sz="1800"/>
            </a:lvl2pPr>
            <a:lvl3pPr lvl="2" algn="r">
              <a:lnSpc>
                <a:spcPct val="100000"/>
              </a:lnSpc>
              <a:spcBef>
                <a:spcPts val="0"/>
              </a:spcBef>
              <a:spcAft>
                <a:spcPts val="0"/>
              </a:spcAft>
              <a:buSzPts val="1800"/>
              <a:buNone/>
              <a:defRPr sz="1800"/>
            </a:lvl3pPr>
            <a:lvl4pPr lvl="3" algn="r">
              <a:lnSpc>
                <a:spcPct val="100000"/>
              </a:lnSpc>
              <a:spcBef>
                <a:spcPts val="0"/>
              </a:spcBef>
              <a:spcAft>
                <a:spcPts val="0"/>
              </a:spcAft>
              <a:buSzPts val="1800"/>
              <a:buNone/>
              <a:defRPr sz="1800"/>
            </a:lvl4pPr>
            <a:lvl5pPr lvl="4" algn="r">
              <a:lnSpc>
                <a:spcPct val="100000"/>
              </a:lnSpc>
              <a:spcBef>
                <a:spcPts val="0"/>
              </a:spcBef>
              <a:spcAft>
                <a:spcPts val="0"/>
              </a:spcAft>
              <a:buSzPts val="1800"/>
              <a:buNone/>
              <a:defRPr sz="1800"/>
            </a:lvl5pPr>
            <a:lvl6pPr lvl="5" algn="r">
              <a:lnSpc>
                <a:spcPct val="100000"/>
              </a:lnSpc>
              <a:spcBef>
                <a:spcPts val="0"/>
              </a:spcBef>
              <a:spcAft>
                <a:spcPts val="0"/>
              </a:spcAft>
              <a:buSzPts val="1800"/>
              <a:buNone/>
              <a:defRPr sz="1800"/>
            </a:lvl6pPr>
            <a:lvl7pPr lvl="6" algn="r">
              <a:lnSpc>
                <a:spcPct val="100000"/>
              </a:lnSpc>
              <a:spcBef>
                <a:spcPts val="0"/>
              </a:spcBef>
              <a:spcAft>
                <a:spcPts val="0"/>
              </a:spcAft>
              <a:buSzPts val="1800"/>
              <a:buNone/>
              <a:defRPr sz="1800"/>
            </a:lvl7pPr>
            <a:lvl8pPr lvl="7" algn="r">
              <a:lnSpc>
                <a:spcPct val="100000"/>
              </a:lnSpc>
              <a:spcBef>
                <a:spcPts val="0"/>
              </a:spcBef>
              <a:spcAft>
                <a:spcPts val="0"/>
              </a:spcAft>
              <a:buSzPts val="1800"/>
              <a:buNone/>
              <a:defRPr sz="1800"/>
            </a:lvl8pPr>
            <a:lvl9pPr lvl="8" algn="r">
              <a:lnSpc>
                <a:spcPct val="100000"/>
              </a:lnSpc>
              <a:spcBef>
                <a:spcPts val="0"/>
              </a:spcBef>
              <a:spcAft>
                <a:spcPts val="0"/>
              </a:spcAft>
              <a:buSzPts val="1800"/>
              <a:buNone/>
              <a:defRPr sz="1800"/>
            </a:lvl9pPr>
          </a:lstStyle>
          <a:p/>
        </p:txBody>
      </p:sp>
      <p:sp>
        <p:nvSpPr>
          <p:cNvPr id="736" name="Google Shape;736;p23"/>
          <p:cNvSpPr txBox="1"/>
          <p:nvPr>
            <p:ph idx="14" type="title"/>
          </p:nvPr>
        </p:nvSpPr>
        <p:spPr>
          <a:xfrm>
            <a:off x="4194650" y="2985924"/>
            <a:ext cx="749100" cy="460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800"/>
              <a:buNone/>
              <a:defRPr>
                <a:solidFill>
                  <a:schemeClr val="accent1"/>
                </a:solidFill>
              </a:defRPr>
            </a:lvl1pPr>
            <a:lvl2pPr lvl="1" algn="r">
              <a:lnSpc>
                <a:spcPct val="100000"/>
              </a:lnSpc>
              <a:spcBef>
                <a:spcPts val="0"/>
              </a:spcBef>
              <a:spcAft>
                <a:spcPts val="0"/>
              </a:spcAft>
              <a:buSzPts val="1800"/>
              <a:buNone/>
              <a:defRPr sz="1800"/>
            </a:lvl2pPr>
            <a:lvl3pPr lvl="2" algn="r">
              <a:lnSpc>
                <a:spcPct val="100000"/>
              </a:lnSpc>
              <a:spcBef>
                <a:spcPts val="0"/>
              </a:spcBef>
              <a:spcAft>
                <a:spcPts val="0"/>
              </a:spcAft>
              <a:buSzPts val="1800"/>
              <a:buNone/>
              <a:defRPr sz="1800"/>
            </a:lvl3pPr>
            <a:lvl4pPr lvl="3" algn="r">
              <a:lnSpc>
                <a:spcPct val="100000"/>
              </a:lnSpc>
              <a:spcBef>
                <a:spcPts val="0"/>
              </a:spcBef>
              <a:spcAft>
                <a:spcPts val="0"/>
              </a:spcAft>
              <a:buSzPts val="1800"/>
              <a:buNone/>
              <a:defRPr sz="1800"/>
            </a:lvl4pPr>
            <a:lvl5pPr lvl="4" algn="r">
              <a:lnSpc>
                <a:spcPct val="100000"/>
              </a:lnSpc>
              <a:spcBef>
                <a:spcPts val="0"/>
              </a:spcBef>
              <a:spcAft>
                <a:spcPts val="0"/>
              </a:spcAft>
              <a:buSzPts val="1800"/>
              <a:buNone/>
              <a:defRPr sz="1800"/>
            </a:lvl5pPr>
            <a:lvl6pPr lvl="5" algn="r">
              <a:lnSpc>
                <a:spcPct val="100000"/>
              </a:lnSpc>
              <a:spcBef>
                <a:spcPts val="0"/>
              </a:spcBef>
              <a:spcAft>
                <a:spcPts val="0"/>
              </a:spcAft>
              <a:buSzPts val="1800"/>
              <a:buNone/>
              <a:defRPr sz="1800"/>
            </a:lvl6pPr>
            <a:lvl7pPr lvl="6" algn="r">
              <a:lnSpc>
                <a:spcPct val="100000"/>
              </a:lnSpc>
              <a:spcBef>
                <a:spcPts val="0"/>
              </a:spcBef>
              <a:spcAft>
                <a:spcPts val="0"/>
              </a:spcAft>
              <a:buSzPts val="1800"/>
              <a:buNone/>
              <a:defRPr sz="1800"/>
            </a:lvl7pPr>
            <a:lvl8pPr lvl="7" algn="r">
              <a:lnSpc>
                <a:spcPct val="100000"/>
              </a:lnSpc>
              <a:spcBef>
                <a:spcPts val="0"/>
              </a:spcBef>
              <a:spcAft>
                <a:spcPts val="0"/>
              </a:spcAft>
              <a:buSzPts val="1800"/>
              <a:buNone/>
              <a:defRPr sz="1800"/>
            </a:lvl8pPr>
            <a:lvl9pPr lvl="8" algn="r">
              <a:lnSpc>
                <a:spcPct val="100000"/>
              </a:lnSpc>
              <a:spcBef>
                <a:spcPts val="0"/>
              </a:spcBef>
              <a:spcAft>
                <a:spcPts val="0"/>
              </a:spcAft>
              <a:buSzPts val="1800"/>
              <a:buNone/>
              <a:defRPr sz="1800"/>
            </a:lvl9pPr>
          </a:lstStyle>
          <a:p/>
        </p:txBody>
      </p:sp>
      <p:sp>
        <p:nvSpPr>
          <p:cNvPr id="737" name="Google Shape;737;p23"/>
          <p:cNvSpPr txBox="1"/>
          <p:nvPr>
            <p:ph idx="15" type="title"/>
          </p:nvPr>
        </p:nvSpPr>
        <p:spPr>
          <a:xfrm>
            <a:off x="7809350" y="2985924"/>
            <a:ext cx="749100" cy="460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800"/>
              <a:buNone/>
              <a:defRPr>
                <a:solidFill>
                  <a:schemeClr val="accent1"/>
                </a:solidFill>
              </a:defRPr>
            </a:lvl1pPr>
            <a:lvl2pPr lvl="1" algn="r">
              <a:lnSpc>
                <a:spcPct val="100000"/>
              </a:lnSpc>
              <a:spcBef>
                <a:spcPts val="0"/>
              </a:spcBef>
              <a:spcAft>
                <a:spcPts val="0"/>
              </a:spcAft>
              <a:buSzPts val="1800"/>
              <a:buNone/>
              <a:defRPr sz="1800"/>
            </a:lvl2pPr>
            <a:lvl3pPr lvl="2" algn="r">
              <a:lnSpc>
                <a:spcPct val="100000"/>
              </a:lnSpc>
              <a:spcBef>
                <a:spcPts val="0"/>
              </a:spcBef>
              <a:spcAft>
                <a:spcPts val="0"/>
              </a:spcAft>
              <a:buSzPts val="1800"/>
              <a:buNone/>
              <a:defRPr sz="1800"/>
            </a:lvl3pPr>
            <a:lvl4pPr lvl="3" algn="r">
              <a:lnSpc>
                <a:spcPct val="100000"/>
              </a:lnSpc>
              <a:spcBef>
                <a:spcPts val="0"/>
              </a:spcBef>
              <a:spcAft>
                <a:spcPts val="0"/>
              </a:spcAft>
              <a:buSzPts val="1800"/>
              <a:buNone/>
              <a:defRPr sz="1800"/>
            </a:lvl4pPr>
            <a:lvl5pPr lvl="4" algn="r">
              <a:lnSpc>
                <a:spcPct val="100000"/>
              </a:lnSpc>
              <a:spcBef>
                <a:spcPts val="0"/>
              </a:spcBef>
              <a:spcAft>
                <a:spcPts val="0"/>
              </a:spcAft>
              <a:buSzPts val="1800"/>
              <a:buNone/>
              <a:defRPr sz="1800"/>
            </a:lvl5pPr>
            <a:lvl6pPr lvl="5" algn="r">
              <a:lnSpc>
                <a:spcPct val="100000"/>
              </a:lnSpc>
              <a:spcBef>
                <a:spcPts val="0"/>
              </a:spcBef>
              <a:spcAft>
                <a:spcPts val="0"/>
              </a:spcAft>
              <a:buSzPts val="1800"/>
              <a:buNone/>
              <a:defRPr sz="1800"/>
            </a:lvl6pPr>
            <a:lvl7pPr lvl="6" algn="r">
              <a:lnSpc>
                <a:spcPct val="100000"/>
              </a:lnSpc>
              <a:spcBef>
                <a:spcPts val="0"/>
              </a:spcBef>
              <a:spcAft>
                <a:spcPts val="0"/>
              </a:spcAft>
              <a:buSzPts val="1800"/>
              <a:buNone/>
              <a:defRPr sz="1800"/>
            </a:lvl7pPr>
            <a:lvl8pPr lvl="7" algn="r">
              <a:lnSpc>
                <a:spcPct val="100000"/>
              </a:lnSpc>
              <a:spcBef>
                <a:spcPts val="0"/>
              </a:spcBef>
              <a:spcAft>
                <a:spcPts val="0"/>
              </a:spcAft>
              <a:buSzPts val="1800"/>
              <a:buNone/>
              <a:defRPr sz="1800"/>
            </a:lvl8pPr>
            <a:lvl9pPr lvl="8" algn="r">
              <a:lnSpc>
                <a:spcPct val="100000"/>
              </a:lnSpc>
              <a:spcBef>
                <a:spcPts val="0"/>
              </a:spcBef>
              <a:spcAft>
                <a:spcPts val="0"/>
              </a:spcAft>
              <a:buSzPts val="1800"/>
              <a:buNone/>
              <a:defRPr sz="18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491" name="Shape 4491"/>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4">
    <p:bg>
      <p:bgPr>
        <a:gradFill>
          <a:gsLst>
            <a:gs pos="0">
              <a:schemeClr val="lt1"/>
            </a:gs>
            <a:gs pos="100000">
              <a:srgbClr val="EBF2F9"/>
            </a:gs>
          </a:gsLst>
          <a:lin ang="10801400" scaled="0"/>
        </a:gradFill>
      </p:bgPr>
    </p:bg>
    <p:spTree>
      <p:nvGrpSpPr>
        <p:cNvPr id="4492" name="Shape 4492"/>
        <p:cNvGrpSpPr/>
        <p:nvPr/>
      </p:nvGrpSpPr>
      <p:grpSpPr>
        <a:xfrm>
          <a:off x="0" y="0"/>
          <a:ext cx="0" cy="0"/>
          <a:chOff x="0" y="0"/>
          <a:chExt cx="0" cy="0"/>
        </a:xfrm>
      </p:grpSpPr>
      <p:sp>
        <p:nvSpPr>
          <p:cNvPr id="4493" name="Google Shape;4493;p44"/>
          <p:cNvSpPr txBox="1"/>
          <p:nvPr>
            <p:ph type="title"/>
          </p:nvPr>
        </p:nvSpPr>
        <p:spPr>
          <a:xfrm>
            <a:off x="4846300" y="2982600"/>
            <a:ext cx="3640200" cy="4458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800"/>
              <a:buNone/>
              <a:defRPr sz="1600">
                <a:solidFill>
                  <a:schemeClr val="accent1"/>
                </a:solidFill>
              </a:defRPr>
            </a:lvl1pPr>
            <a:lvl2pPr lvl="1" algn="r">
              <a:lnSpc>
                <a:spcPct val="100000"/>
              </a:lnSpc>
              <a:spcBef>
                <a:spcPts val="0"/>
              </a:spcBef>
              <a:spcAft>
                <a:spcPts val="0"/>
              </a:spcAft>
              <a:buSzPts val="2000"/>
              <a:buNone/>
              <a:defRPr sz="2000"/>
            </a:lvl2pPr>
            <a:lvl3pPr lvl="2" algn="r">
              <a:lnSpc>
                <a:spcPct val="100000"/>
              </a:lnSpc>
              <a:spcBef>
                <a:spcPts val="0"/>
              </a:spcBef>
              <a:spcAft>
                <a:spcPts val="0"/>
              </a:spcAft>
              <a:buSzPts val="2000"/>
              <a:buNone/>
              <a:defRPr sz="2000"/>
            </a:lvl3pPr>
            <a:lvl4pPr lvl="3" algn="r">
              <a:lnSpc>
                <a:spcPct val="100000"/>
              </a:lnSpc>
              <a:spcBef>
                <a:spcPts val="0"/>
              </a:spcBef>
              <a:spcAft>
                <a:spcPts val="0"/>
              </a:spcAft>
              <a:buSzPts val="2000"/>
              <a:buNone/>
              <a:defRPr sz="2000"/>
            </a:lvl4pPr>
            <a:lvl5pPr lvl="4" algn="r">
              <a:lnSpc>
                <a:spcPct val="100000"/>
              </a:lnSpc>
              <a:spcBef>
                <a:spcPts val="0"/>
              </a:spcBef>
              <a:spcAft>
                <a:spcPts val="0"/>
              </a:spcAft>
              <a:buSzPts val="2000"/>
              <a:buNone/>
              <a:defRPr sz="2000"/>
            </a:lvl5pPr>
            <a:lvl6pPr lvl="5" algn="r">
              <a:lnSpc>
                <a:spcPct val="100000"/>
              </a:lnSpc>
              <a:spcBef>
                <a:spcPts val="0"/>
              </a:spcBef>
              <a:spcAft>
                <a:spcPts val="0"/>
              </a:spcAft>
              <a:buSzPts val="2000"/>
              <a:buNone/>
              <a:defRPr sz="2000"/>
            </a:lvl6pPr>
            <a:lvl7pPr lvl="6" algn="r">
              <a:lnSpc>
                <a:spcPct val="100000"/>
              </a:lnSpc>
              <a:spcBef>
                <a:spcPts val="0"/>
              </a:spcBef>
              <a:spcAft>
                <a:spcPts val="0"/>
              </a:spcAft>
              <a:buSzPts val="2000"/>
              <a:buNone/>
              <a:defRPr sz="2000"/>
            </a:lvl7pPr>
            <a:lvl8pPr lvl="7" algn="r">
              <a:lnSpc>
                <a:spcPct val="100000"/>
              </a:lnSpc>
              <a:spcBef>
                <a:spcPts val="0"/>
              </a:spcBef>
              <a:spcAft>
                <a:spcPts val="0"/>
              </a:spcAft>
              <a:buSzPts val="2000"/>
              <a:buNone/>
              <a:defRPr sz="2000"/>
            </a:lvl8pPr>
            <a:lvl9pPr lvl="8" algn="r">
              <a:lnSpc>
                <a:spcPct val="100000"/>
              </a:lnSpc>
              <a:spcBef>
                <a:spcPts val="0"/>
              </a:spcBef>
              <a:spcAft>
                <a:spcPts val="0"/>
              </a:spcAft>
              <a:buSzPts val="2000"/>
              <a:buNone/>
              <a:defRPr sz="2000"/>
            </a:lvl9pPr>
          </a:lstStyle>
          <a:p/>
        </p:txBody>
      </p:sp>
      <p:sp>
        <p:nvSpPr>
          <p:cNvPr id="4494" name="Google Shape;4494;p44"/>
          <p:cNvSpPr txBox="1"/>
          <p:nvPr>
            <p:ph idx="1" type="subTitle"/>
          </p:nvPr>
        </p:nvSpPr>
        <p:spPr>
          <a:xfrm>
            <a:off x="4846400" y="1715100"/>
            <a:ext cx="3640200" cy="1267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000"/>
              <a:buNone/>
              <a:defRPr/>
            </a:lvl1pPr>
            <a:lvl2pPr lvl="1" algn="r">
              <a:lnSpc>
                <a:spcPct val="100000"/>
              </a:lnSpc>
              <a:spcBef>
                <a:spcPts val="0"/>
              </a:spcBef>
              <a:spcAft>
                <a:spcPts val="0"/>
              </a:spcAft>
              <a:buSzPts val="1400"/>
              <a:buNone/>
              <a:defRPr/>
            </a:lvl2pPr>
            <a:lvl3pPr lvl="2" algn="r">
              <a:lnSpc>
                <a:spcPct val="100000"/>
              </a:lnSpc>
              <a:spcBef>
                <a:spcPts val="0"/>
              </a:spcBef>
              <a:spcAft>
                <a:spcPts val="0"/>
              </a:spcAft>
              <a:buSzPts val="1400"/>
              <a:buNone/>
              <a:defRPr/>
            </a:lvl3pPr>
            <a:lvl4pPr lvl="3" algn="r">
              <a:lnSpc>
                <a:spcPct val="100000"/>
              </a:lnSpc>
              <a:spcBef>
                <a:spcPts val="0"/>
              </a:spcBef>
              <a:spcAft>
                <a:spcPts val="0"/>
              </a:spcAft>
              <a:buSzPts val="1400"/>
              <a:buNone/>
              <a:defRPr/>
            </a:lvl4pPr>
            <a:lvl5pPr lvl="4" algn="r">
              <a:lnSpc>
                <a:spcPct val="100000"/>
              </a:lnSpc>
              <a:spcBef>
                <a:spcPts val="0"/>
              </a:spcBef>
              <a:spcAft>
                <a:spcPts val="0"/>
              </a:spcAft>
              <a:buSzPts val="1400"/>
              <a:buNone/>
              <a:defRPr/>
            </a:lvl5pPr>
            <a:lvl6pPr lvl="5" algn="r">
              <a:lnSpc>
                <a:spcPct val="100000"/>
              </a:lnSpc>
              <a:spcBef>
                <a:spcPts val="0"/>
              </a:spcBef>
              <a:spcAft>
                <a:spcPts val="0"/>
              </a:spcAft>
              <a:buSzPts val="1400"/>
              <a:buNone/>
              <a:defRPr/>
            </a:lvl6pPr>
            <a:lvl7pPr lvl="6" algn="r">
              <a:lnSpc>
                <a:spcPct val="100000"/>
              </a:lnSpc>
              <a:spcBef>
                <a:spcPts val="0"/>
              </a:spcBef>
              <a:spcAft>
                <a:spcPts val="0"/>
              </a:spcAft>
              <a:buSzPts val="1400"/>
              <a:buNone/>
              <a:defRPr/>
            </a:lvl7pPr>
            <a:lvl8pPr lvl="7" algn="r">
              <a:lnSpc>
                <a:spcPct val="100000"/>
              </a:lnSpc>
              <a:spcBef>
                <a:spcPts val="0"/>
              </a:spcBef>
              <a:spcAft>
                <a:spcPts val="0"/>
              </a:spcAft>
              <a:buSzPts val="1400"/>
              <a:buNone/>
              <a:defRPr/>
            </a:lvl8pPr>
            <a:lvl9pPr lvl="8" algn="r">
              <a:lnSpc>
                <a:spcPct val="100000"/>
              </a:lnSpc>
              <a:spcBef>
                <a:spcPts val="0"/>
              </a:spcBef>
              <a:spcAft>
                <a:spcPts val="0"/>
              </a:spcAft>
              <a:buSzPts val="1400"/>
              <a:buNone/>
              <a:defRPr/>
            </a:lvl9pPr>
          </a:lstStyle>
          <a:p/>
        </p:txBody>
      </p:sp>
      <p:grpSp>
        <p:nvGrpSpPr>
          <p:cNvPr id="4495" name="Google Shape;4495;p44"/>
          <p:cNvGrpSpPr/>
          <p:nvPr/>
        </p:nvGrpSpPr>
        <p:grpSpPr>
          <a:xfrm flipH="1">
            <a:off x="-8" y="593898"/>
            <a:ext cx="4199526" cy="4178105"/>
            <a:chOff x="1829898" y="-516917"/>
            <a:chExt cx="2106821" cy="2096074"/>
          </a:xfrm>
        </p:grpSpPr>
        <p:sp>
          <p:nvSpPr>
            <p:cNvPr id="4496" name="Google Shape;4496;p44"/>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7" name="Google Shape;4497;p44"/>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8" name="Google Shape;4498;p44"/>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9" name="Google Shape;4499;p44"/>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0" name="Google Shape;4500;p44"/>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1" name="Google Shape;4501;p44"/>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2" name="Google Shape;4502;p44"/>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3" name="Google Shape;4503;p44"/>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4" name="Google Shape;4504;p44"/>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5" name="Google Shape;4505;p44"/>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6" name="Google Shape;4506;p44"/>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7" name="Google Shape;4507;p44"/>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8" name="Google Shape;4508;p44"/>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9" name="Google Shape;4509;p44"/>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0" name="Google Shape;4510;p44"/>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1" name="Google Shape;4511;p44"/>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2" name="Google Shape;4512;p44"/>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3" name="Google Shape;4513;p44"/>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4" name="Google Shape;4514;p44"/>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5" name="Google Shape;4515;p44"/>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6" name="Google Shape;4516;p44"/>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7" name="Google Shape;4517;p44"/>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8" name="Google Shape;4518;p44"/>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9" name="Google Shape;4519;p44"/>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0" name="Google Shape;4520;p44"/>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1" name="Google Shape;4521;p44"/>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2" name="Google Shape;4522;p44"/>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3" name="Google Shape;4523;p44"/>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4" name="Google Shape;4524;p44"/>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5" name="Google Shape;4525;p44"/>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6" name="Google Shape;4526;p44"/>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7" name="Google Shape;4527;p44"/>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8" name="Google Shape;4528;p44"/>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9" name="Google Shape;4529;p44"/>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0" name="Google Shape;4530;p44"/>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1" name="Google Shape;4531;p44"/>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2" name="Google Shape;4532;p44"/>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3" name="Google Shape;4533;p44"/>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4" name="Google Shape;4534;p44"/>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5" name="Google Shape;4535;p44"/>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6" name="Google Shape;4536;p44"/>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7" name="Google Shape;4537;p44"/>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8" name="Google Shape;4538;p44"/>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9" name="Google Shape;4539;p44"/>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0" name="Google Shape;4540;p44"/>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1" name="Google Shape;4541;p44"/>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2" name="Google Shape;4542;p44"/>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3" name="Google Shape;4543;p44"/>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4" name="Google Shape;4544;p44"/>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5" name="Google Shape;4545;p44"/>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6" name="Google Shape;4546;p44"/>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7" name="Google Shape;4547;p44"/>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8" name="Google Shape;4548;p44"/>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9" name="Google Shape;4549;p44"/>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0" name="Google Shape;4550;p44"/>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1" name="Google Shape;4551;p44"/>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2" name="Google Shape;4552;p44"/>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3" name="Google Shape;4553;p44"/>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4" name="Google Shape;4554;p44"/>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5" name="Google Shape;4555;p44"/>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6" name="Google Shape;4556;p44"/>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7" name="Google Shape;4557;p44"/>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8" name="Google Shape;4558;p44"/>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9" name="Google Shape;4559;p44"/>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0" name="Google Shape;4560;p44"/>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1" name="Google Shape;4561;p44"/>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2" name="Google Shape;4562;p44"/>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3" name="Google Shape;4563;p44"/>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4" name="Google Shape;4564;p44"/>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5" name="Google Shape;4565;p44"/>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6" name="Google Shape;4566;p44"/>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7" name="Google Shape;4567;p44"/>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8" name="Google Shape;4568;p44"/>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9" name="Google Shape;4569;p44"/>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0" name="Google Shape;4570;p44"/>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1" name="Google Shape;4571;p44"/>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2" name="Google Shape;4572;p44"/>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3" name="Google Shape;4573;p44"/>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4" name="Google Shape;4574;p44"/>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5" name="Google Shape;4575;p44"/>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6" name="Google Shape;4576;p44"/>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7" name="Google Shape;4577;p44"/>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8" name="Google Shape;4578;p44"/>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9" name="Google Shape;4579;p44"/>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0" name="Google Shape;4580;p44"/>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1" name="Google Shape;4581;p44"/>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2" name="Google Shape;4582;p44"/>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3" name="Google Shape;4583;p44"/>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4" name="Google Shape;4584;p44"/>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5" name="Google Shape;4585;p44"/>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6" name="Google Shape;4586;p44"/>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7" name="Google Shape;4587;p44"/>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8" name="Google Shape;4588;p44"/>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9" name="Google Shape;4589;p44"/>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0" name="Google Shape;4590;p44"/>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1" name="Google Shape;4591;p44"/>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2" name="Google Shape;4592;p44"/>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3" name="Google Shape;4593;p44"/>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4" name="Google Shape;4594;p44"/>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5" name="Google Shape;4595;p44"/>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6" name="Google Shape;4596;p44"/>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7" name="Google Shape;4597;p44"/>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8" name="Google Shape;4598;p44"/>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9" name="Google Shape;4599;p44"/>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0" name="Google Shape;4600;p44"/>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1" name="Google Shape;4601;p44"/>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2" name="Google Shape;4602;p44"/>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3" name="Google Shape;4603;p44"/>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4" name="Google Shape;4604;p44"/>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5" name="Google Shape;4605;p44"/>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6" name="Google Shape;4606;p44"/>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7" name="Google Shape;4607;p44"/>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8" name="Google Shape;4608;p44"/>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9" name="Google Shape;4609;p44"/>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0" name="Google Shape;4610;p44"/>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1" name="Google Shape;4611;p44"/>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2" name="Google Shape;4612;p44"/>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3" name="Google Shape;4613;p44"/>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4" name="Google Shape;4614;p44"/>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5" name="Google Shape;4615;p44"/>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6" name="Google Shape;4616;p44"/>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7" name="Google Shape;4617;p44"/>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8" name="Google Shape;4618;p44"/>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9" name="Google Shape;4619;p44"/>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0" name="Google Shape;4620;p44"/>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1" name="Google Shape;4621;p44"/>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2" name="Google Shape;4622;p44"/>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3" name="Google Shape;4623;p44"/>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4" name="Google Shape;4624;p44"/>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5" name="Google Shape;4625;p44"/>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6" name="Google Shape;4626;p44"/>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7" name="Google Shape;4627;p44"/>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8" name="Google Shape;4628;p44"/>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9" name="Google Shape;4629;p44"/>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0" name="Google Shape;4630;p44"/>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1" name="Google Shape;4631;p44"/>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2" name="Google Shape;4632;p44"/>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3" name="Google Shape;4633;p44"/>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4" name="Google Shape;4634;p44"/>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5" name="Google Shape;4635;p44"/>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6" name="Google Shape;4636;p44"/>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7" name="Google Shape;4637;p44"/>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8" name="Google Shape;4638;p44"/>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9" name="Google Shape;4639;p44"/>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0" name="Google Shape;4640;p44"/>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1" name="Google Shape;4641;p44"/>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2" name="Google Shape;4642;p44"/>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3" name="Google Shape;4643;p44"/>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4" name="Google Shape;4644;p44"/>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5" name="Google Shape;4645;p44"/>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6" name="Google Shape;4646;p44"/>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7" name="Google Shape;4647;p44"/>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8" name="Google Shape;4648;p44"/>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9" name="Google Shape;4649;p44"/>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0" name="Google Shape;4650;p44"/>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1" name="Google Shape;4651;p44"/>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2" name="Google Shape;4652;p44"/>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3" name="Google Shape;4653;p44"/>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4" name="Google Shape;4654;p44"/>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5" name="Google Shape;4655;p44"/>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6" name="Google Shape;4656;p44"/>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7" name="Google Shape;4657;p44"/>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8" name="Google Shape;4658;p44"/>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9" name="Google Shape;4659;p44"/>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0" name="Google Shape;4660;p44"/>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1" name="Google Shape;4661;p44"/>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2" name="Google Shape;4662;p44"/>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3" name="Google Shape;4663;p44"/>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4" name="Google Shape;4664;p44"/>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5" name="Google Shape;4665;p44"/>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6" name="Google Shape;4666;p44"/>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7" name="Google Shape;4667;p44"/>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8" name="Google Shape;4668;p44"/>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9" name="Google Shape;4669;p44"/>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0" name="Google Shape;4670;p44"/>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1" name="Google Shape;4671;p44"/>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2" name="Google Shape;4672;p44"/>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3" name="Google Shape;4673;p44"/>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4" name="Google Shape;4674;p44"/>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5" name="Google Shape;4675;p44"/>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6" name="Google Shape;4676;p44"/>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7" name="Google Shape;4677;p44"/>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8" name="Google Shape;4678;p44"/>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9" name="Google Shape;4679;p44"/>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0" name="Google Shape;4680;p44"/>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1" name="Google Shape;4681;p44"/>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2" name="Google Shape;4682;p44"/>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3" name="Google Shape;4683;p44"/>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4" name="Google Shape;4684;p44"/>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5" name="Google Shape;4685;p44"/>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6" name="Google Shape;4686;p44"/>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7" name="Google Shape;4687;p44"/>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8" name="Google Shape;4688;p44"/>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9" name="Google Shape;4689;p44"/>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0" name="Google Shape;4690;p44"/>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1" name="Google Shape;4691;p44"/>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2" name="Google Shape;4692;p44"/>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3" name="Google Shape;4693;p44"/>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4" name="Google Shape;4694;p44"/>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5" name="Google Shape;4695;p44"/>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6" name="Google Shape;4696;p44"/>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7" name="Google Shape;4697;p44"/>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8" name="Google Shape;4698;p44"/>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9" name="Google Shape;4699;p44"/>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0" name="Google Shape;4700;p44"/>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1" name="Google Shape;4701;p44"/>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2" name="Google Shape;4702;p44"/>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3" name="Google Shape;4703;p44"/>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4" name="Google Shape;4704;p44"/>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5" name="Google Shape;4705;p44"/>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6" name="Google Shape;4706;p44"/>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7" name="Google Shape;4707;p44"/>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8" name="Google Shape;4708;p44"/>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9" name="Google Shape;4709;p44"/>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0" name="Google Shape;4710;p44"/>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1" name="Google Shape;4711;p44"/>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2" name="Google Shape;4712;p44"/>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3" name="Google Shape;4713;p44"/>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4" name="Google Shape;4714;p44"/>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5" name="Google Shape;4715;p44"/>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6" name="Google Shape;4716;p44"/>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7" name="Google Shape;4717;p44"/>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8" name="Google Shape;4718;p44"/>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9" name="Google Shape;4719;p44"/>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0" name="Google Shape;4720;p44"/>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5">
    <p:bg>
      <p:bgPr>
        <a:gradFill>
          <a:gsLst>
            <a:gs pos="0">
              <a:schemeClr val="lt1"/>
            </a:gs>
            <a:gs pos="100000">
              <a:srgbClr val="EBF2F9"/>
            </a:gs>
          </a:gsLst>
          <a:lin ang="10801400" scaled="0"/>
        </a:gradFill>
      </p:bgPr>
    </p:bg>
    <p:spTree>
      <p:nvGrpSpPr>
        <p:cNvPr id="4721" name="Shape 4721"/>
        <p:cNvGrpSpPr/>
        <p:nvPr/>
      </p:nvGrpSpPr>
      <p:grpSpPr>
        <a:xfrm>
          <a:off x="0" y="0"/>
          <a:ext cx="0" cy="0"/>
          <a:chOff x="0" y="0"/>
          <a:chExt cx="0" cy="0"/>
        </a:xfrm>
      </p:grpSpPr>
      <p:sp>
        <p:nvSpPr>
          <p:cNvPr id="4722" name="Google Shape;4722;p45"/>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4723" name="Google Shape;4723;p45"/>
          <p:cNvGrpSpPr/>
          <p:nvPr/>
        </p:nvGrpSpPr>
        <p:grpSpPr>
          <a:xfrm rot="2917203">
            <a:off x="-585953" y="3103350"/>
            <a:ext cx="3448164" cy="3144546"/>
            <a:chOff x="-110774" y="1958368"/>
            <a:chExt cx="3447900" cy="3144305"/>
          </a:xfrm>
        </p:grpSpPr>
        <p:sp>
          <p:nvSpPr>
            <p:cNvPr id="4724" name="Google Shape;4724;p45"/>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5" name="Google Shape;4725;p45"/>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6" name="Google Shape;4726;p45"/>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7" name="Google Shape;4727;p45"/>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8" name="Google Shape;4728;p45"/>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9" name="Google Shape;4729;p45"/>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0" name="Google Shape;4730;p45"/>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1" name="Google Shape;4731;p45"/>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2" name="Google Shape;4732;p45"/>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3" name="Google Shape;4733;p45"/>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4" name="Google Shape;4734;p45"/>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5" name="Google Shape;4735;p45"/>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6" name="Google Shape;4736;p45"/>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7" name="Google Shape;4737;p45"/>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8" name="Google Shape;4738;p45"/>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9" name="Google Shape;4739;p45"/>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0" name="Google Shape;4740;p45"/>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1" name="Google Shape;4741;p45"/>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2" name="Google Shape;4742;p45"/>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3" name="Google Shape;4743;p45"/>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4" name="Google Shape;4744;p45"/>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5" name="Google Shape;4745;p45"/>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6" name="Google Shape;4746;p45"/>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7" name="Google Shape;4747;p45"/>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8" name="Google Shape;4748;p45"/>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9" name="Google Shape;4749;p45"/>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0" name="Google Shape;4750;p45"/>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1" name="Google Shape;4751;p45"/>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2" name="Google Shape;4752;p45"/>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3" name="Google Shape;4753;p45"/>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4" name="Google Shape;4754;p45"/>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5" name="Google Shape;4755;p45"/>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6" name="Google Shape;4756;p45"/>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7" name="Google Shape;4757;p45"/>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8" name="Google Shape;4758;p45"/>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9" name="Google Shape;4759;p45"/>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0" name="Google Shape;4760;p45"/>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1" name="Google Shape;4761;p45"/>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2" name="Google Shape;4762;p45"/>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3" name="Google Shape;4763;p45"/>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4" name="Google Shape;4764;p45"/>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5" name="Google Shape;4765;p45"/>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6" name="Google Shape;4766;p45"/>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7" name="Google Shape;4767;p45"/>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8" name="Google Shape;4768;p45"/>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9" name="Google Shape;4769;p45"/>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0" name="Google Shape;4770;p45"/>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1" name="Google Shape;4771;p45"/>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2" name="Google Shape;4772;p45"/>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3" name="Google Shape;4773;p45"/>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4" name="Google Shape;4774;p45"/>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5" name="Google Shape;4775;p45"/>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6" name="Google Shape;4776;p45"/>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7" name="Google Shape;4777;p45"/>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8" name="Google Shape;4778;p45"/>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9" name="Google Shape;4779;p45"/>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0" name="Google Shape;4780;p45"/>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1" name="Google Shape;4781;p45"/>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2" name="Google Shape;4782;p45"/>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3" name="Google Shape;4783;p45"/>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4" name="Google Shape;4784;p45"/>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5" name="Google Shape;4785;p45"/>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6" name="Google Shape;4786;p45"/>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7" name="Google Shape;4787;p45"/>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8" name="Google Shape;4788;p45"/>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9" name="Google Shape;4789;p45"/>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0" name="Google Shape;4790;p45"/>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1" name="Google Shape;4791;p45"/>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2" name="Google Shape;4792;p45"/>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3" name="Google Shape;4793;p45"/>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4" name="Google Shape;4794;p45"/>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5" name="Google Shape;4795;p45"/>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6" name="Google Shape;4796;p45"/>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7" name="Google Shape;4797;p45"/>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8" name="Google Shape;4798;p45"/>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9" name="Google Shape;4799;p45"/>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0" name="Google Shape;4800;p45"/>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1" name="Google Shape;4801;p45"/>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2" name="Google Shape;4802;p45"/>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3" name="Google Shape;4803;p45"/>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4" name="Google Shape;4804;p45"/>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5" name="Google Shape;4805;p45"/>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6" name="Google Shape;4806;p45"/>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7" name="Google Shape;4807;p45"/>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8" name="Google Shape;4808;p45"/>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9" name="Google Shape;4809;p45"/>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0" name="Google Shape;4810;p45"/>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1" name="Google Shape;4811;p45"/>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2" name="Google Shape;4812;p45"/>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3" name="Google Shape;4813;p45"/>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4" name="Google Shape;4814;p45"/>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5" name="Google Shape;4815;p45"/>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6" name="Google Shape;4816;p45"/>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7" name="Google Shape;4817;p45"/>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8" name="Google Shape;4818;p45"/>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9" name="Google Shape;4819;p45"/>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0" name="Google Shape;4820;p45"/>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1" name="Google Shape;4821;p45"/>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2" name="Google Shape;4822;p45"/>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3" name="Google Shape;4823;p45"/>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4" name="Google Shape;4824;p45"/>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5" name="Google Shape;4825;p45"/>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6" name="Google Shape;4826;p45"/>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7" name="Google Shape;4827;p45"/>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8" name="Google Shape;4828;p45"/>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9" name="Google Shape;4829;p45"/>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0" name="Google Shape;4830;p45"/>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1" name="Google Shape;4831;p45"/>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2" name="Google Shape;4832;p45"/>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3" name="Google Shape;4833;p45"/>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4" name="Google Shape;4834;p45"/>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5" name="Google Shape;4835;p45"/>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6" name="Google Shape;4836;p45"/>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7">
    <p:bg>
      <p:bgPr>
        <a:gradFill>
          <a:gsLst>
            <a:gs pos="0">
              <a:schemeClr val="lt1"/>
            </a:gs>
            <a:gs pos="100000">
              <a:srgbClr val="EBF2F9"/>
            </a:gs>
          </a:gsLst>
          <a:lin ang="0" scaled="0"/>
        </a:gradFill>
      </p:bgPr>
    </p:bg>
    <p:spTree>
      <p:nvGrpSpPr>
        <p:cNvPr id="4837" name="Shape 4837"/>
        <p:cNvGrpSpPr/>
        <p:nvPr/>
      </p:nvGrpSpPr>
      <p:grpSpPr>
        <a:xfrm>
          <a:off x="0" y="0"/>
          <a:ext cx="0" cy="0"/>
          <a:chOff x="0" y="0"/>
          <a:chExt cx="0" cy="0"/>
        </a:xfrm>
      </p:grpSpPr>
      <p:sp>
        <p:nvSpPr>
          <p:cNvPr id="4838" name="Google Shape;4838;p46"/>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4839" name="Google Shape;4839;p46"/>
          <p:cNvGrpSpPr/>
          <p:nvPr/>
        </p:nvGrpSpPr>
        <p:grpSpPr>
          <a:xfrm rot="4875128">
            <a:off x="-2291976" y="2595348"/>
            <a:ext cx="4827687" cy="4803063"/>
            <a:chOff x="1829898" y="-516917"/>
            <a:chExt cx="2106821" cy="2096074"/>
          </a:xfrm>
        </p:grpSpPr>
        <p:sp>
          <p:nvSpPr>
            <p:cNvPr id="4840" name="Google Shape;4840;p46"/>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1" name="Google Shape;4841;p4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2" name="Google Shape;4842;p4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3" name="Google Shape;4843;p46"/>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4" name="Google Shape;4844;p4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5" name="Google Shape;4845;p46"/>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6" name="Google Shape;4846;p4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7" name="Google Shape;4847;p46"/>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8" name="Google Shape;4848;p46"/>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9" name="Google Shape;4849;p4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0" name="Google Shape;4850;p46"/>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1" name="Google Shape;4851;p4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2" name="Google Shape;4852;p46"/>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3" name="Google Shape;4853;p4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4" name="Google Shape;4854;p46"/>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5" name="Google Shape;4855;p4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6" name="Google Shape;4856;p46"/>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7" name="Google Shape;4857;p4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8" name="Google Shape;4858;p46"/>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9" name="Google Shape;4859;p4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0" name="Google Shape;4860;p46"/>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1" name="Google Shape;4861;p4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2" name="Google Shape;4862;p46"/>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3" name="Google Shape;4863;p4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4" name="Google Shape;4864;p46"/>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5" name="Google Shape;4865;p4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6" name="Google Shape;4866;p46"/>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7" name="Google Shape;4867;p4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8" name="Google Shape;4868;p46"/>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9" name="Google Shape;4869;p4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0" name="Google Shape;4870;p46"/>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1" name="Google Shape;4871;p4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2" name="Google Shape;4872;p46"/>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3" name="Google Shape;4873;p4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4" name="Google Shape;4874;p46"/>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5" name="Google Shape;4875;p4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6" name="Google Shape;4876;p46"/>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7" name="Google Shape;4877;p4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8" name="Google Shape;4878;p46"/>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9" name="Google Shape;4879;p4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0" name="Google Shape;4880;p46"/>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1" name="Google Shape;4881;p4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2" name="Google Shape;4882;p46"/>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3" name="Google Shape;4883;p4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4" name="Google Shape;4884;p46"/>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5" name="Google Shape;4885;p46"/>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6" name="Google Shape;4886;p4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7" name="Google Shape;4887;p46"/>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8" name="Google Shape;4888;p4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9" name="Google Shape;4889;p46"/>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0" name="Google Shape;4890;p4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1" name="Google Shape;4891;p46"/>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2" name="Google Shape;4892;p4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3" name="Google Shape;4893;p46"/>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4" name="Google Shape;4894;p4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5" name="Google Shape;4895;p46"/>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6" name="Google Shape;4896;p4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7" name="Google Shape;4897;p46"/>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8" name="Google Shape;4898;p4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9" name="Google Shape;4899;p46"/>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0" name="Google Shape;4900;p4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1" name="Google Shape;4901;p46"/>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2" name="Google Shape;4902;p4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3" name="Google Shape;4903;p46"/>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4" name="Google Shape;4904;p4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5" name="Google Shape;4905;p46"/>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6" name="Google Shape;4906;p4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7" name="Google Shape;4907;p46"/>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8" name="Google Shape;4908;p4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9" name="Google Shape;4909;p46"/>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0" name="Google Shape;4910;p4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1" name="Google Shape;4911;p46"/>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2" name="Google Shape;4912;p4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3" name="Google Shape;4913;p46"/>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4" name="Google Shape;4914;p4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5" name="Google Shape;4915;p46"/>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6" name="Google Shape;4916;p4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7" name="Google Shape;4917;p46"/>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8" name="Google Shape;4918;p4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9" name="Google Shape;4919;p46"/>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0" name="Google Shape;4920;p4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1" name="Google Shape;4921;p46"/>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2" name="Google Shape;4922;p4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3" name="Google Shape;4923;p46"/>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4" name="Google Shape;4924;p4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5" name="Google Shape;4925;p46"/>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6" name="Google Shape;4926;p4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7" name="Google Shape;4927;p46"/>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8" name="Google Shape;4928;p4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9" name="Google Shape;4929;p46"/>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0" name="Google Shape;4930;p4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1" name="Google Shape;4931;p46"/>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2" name="Google Shape;4932;p4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3" name="Google Shape;4933;p46"/>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4" name="Google Shape;4934;p4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5" name="Google Shape;4935;p46"/>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6" name="Google Shape;4936;p4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7" name="Google Shape;4937;p46"/>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8" name="Google Shape;4938;p4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9" name="Google Shape;4939;p46"/>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0" name="Google Shape;4940;p46"/>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1" name="Google Shape;4941;p4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2" name="Google Shape;4942;p46"/>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3" name="Google Shape;4943;p4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4" name="Google Shape;4944;p46"/>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5" name="Google Shape;4945;p4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6" name="Google Shape;4946;p46"/>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7" name="Google Shape;4947;p4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8" name="Google Shape;4948;p46"/>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9" name="Google Shape;4949;p4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0" name="Google Shape;4950;p46"/>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1" name="Google Shape;4951;p4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2" name="Google Shape;4952;p46"/>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3" name="Google Shape;4953;p4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4" name="Google Shape;4954;p46"/>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5" name="Google Shape;4955;p4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6" name="Google Shape;4956;p46"/>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7" name="Google Shape;4957;p4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8" name="Google Shape;4958;p46"/>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9" name="Google Shape;4959;p4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0" name="Google Shape;4960;p46"/>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1" name="Google Shape;4961;p4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2" name="Google Shape;4962;p46"/>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3" name="Google Shape;4963;p4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4" name="Google Shape;4964;p46"/>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5" name="Google Shape;4965;p4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6" name="Google Shape;4966;p46"/>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7" name="Google Shape;4967;p4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8" name="Google Shape;4968;p46"/>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9" name="Google Shape;4969;p4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0" name="Google Shape;4970;p46"/>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1" name="Google Shape;4971;p4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2" name="Google Shape;4972;p46"/>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3" name="Google Shape;4973;p4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4" name="Google Shape;4974;p46"/>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5" name="Google Shape;4975;p4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6" name="Google Shape;4976;p46"/>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7" name="Google Shape;4977;p4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8" name="Google Shape;4978;p46"/>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9" name="Google Shape;4979;p4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0" name="Google Shape;4980;p46"/>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1" name="Google Shape;4981;p4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2" name="Google Shape;4982;p46"/>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3" name="Google Shape;4983;p4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4" name="Google Shape;4984;p46"/>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5" name="Google Shape;4985;p4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6" name="Google Shape;4986;p46"/>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7" name="Google Shape;4987;p4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8" name="Google Shape;4988;p46"/>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9" name="Google Shape;4989;p4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0" name="Google Shape;4990;p46"/>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1" name="Google Shape;4991;p4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2" name="Google Shape;4992;p46"/>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3" name="Google Shape;4993;p4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4" name="Google Shape;4994;p46"/>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5" name="Google Shape;4995;p4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6" name="Google Shape;4996;p46"/>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7" name="Google Shape;4997;p4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8" name="Google Shape;4998;p46"/>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9" name="Google Shape;4999;p4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0" name="Google Shape;5000;p46"/>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1" name="Google Shape;5001;p4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2" name="Google Shape;5002;p46"/>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3" name="Google Shape;5003;p4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4" name="Google Shape;5004;p46"/>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5" name="Google Shape;5005;p4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6" name="Google Shape;5006;p46"/>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7" name="Google Shape;5007;p4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8" name="Google Shape;5008;p46"/>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9" name="Google Shape;5009;p4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0" name="Google Shape;5010;p46"/>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1" name="Google Shape;5011;p4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2" name="Google Shape;5012;p46"/>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3" name="Google Shape;5013;p4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4" name="Google Shape;5014;p46"/>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5" name="Google Shape;5015;p4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6" name="Google Shape;5016;p46"/>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7" name="Google Shape;5017;p4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8" name="Google Shape;5018;p46"/>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9" name="Google Shape;5019;p4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0" name="Google Shape;5020;p46"/>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1" name="Google Shape;5021;p4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2" name="Google Shape;5022;p46"/>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3" name="Google Shape;5023;p4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4" name="Google Shape;5024;p46"/>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5" name="Google Shape;5025;p4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6" name="Google Shape;5026;p46"/>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7" name="Google Shape;5027;p4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8" name="Google Shape;5028;p46"/>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9" name="Google Shape;5029;p4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0" name="Google Shape;5030;p46"/>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1" name="Google Shape;5031;p4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2" name="Google Shape;5032;p46"/>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3" name="Google Shape;5033;p4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4" name="Google Shape;5034;p46"/>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5" name="Google Shape;5035;p4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6" name="Google Shape;5036;p46"/>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7" name="Google Shape;5037;p4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8" name="Google Shape;5038;p46"/>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9" name="Google Shape;5039;p4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0" name="Google Shape;5040;p46"/>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1" name="Google Shape;5041;p4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2" name="Google Shape;5042;p46"/>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3" name="Google Shape;5043;p4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4" name="Google Shape;5044;p46"/>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5" name="Google Shape;5045;p4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6" name="Google Shape;5046;p46"/>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7" name="Google Shape;5047;p4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8" name="Google Shape;5048;p46"/>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9" name="Google Shape;5049;p4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0" name="Google Shape;5050;p46"/>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1" name="Google Shape;5051;p4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2" name="Google Shape;5052;p46"/>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3" name="Google Shape;5053;p4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4" name="Google Shape;5054;p46"/>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5" name="Google Shape;5055;p4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6" name="Google Shape;5056;p46"/>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7" name="Google Shape;5057;p4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8" name="Google Shape;5058;p4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9" name="Google Shape;5059;p46"/>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0" name="Google Shape;5060;p4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1" name="Google Shape;5061;p46"/>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2" name="Google Shape;5062;p4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3" name="Google Shape;5063;p46"/>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4" name="Google Shape;5064;p4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8">
    <p:bg>
      <p:bgPr>
        <a:gradFill>
          <a:gsLst>
            <a:gs pos="0">
              <a:schemeClr val="lt1"/>
            </a:gs>
            <a:gs pos="100000">
              <a:srgbClr val="EBF2F9"/>
            </a:gs>
          </a:gsLst>
          <a:lin ang="10801400" scaled="0"/>
        </a:gradFill>
      </p:bgPr>
    </p:bg>
    <p:spTree>
      <p:nvGrpSpPr>
        <p:cNvPr id="5065" name="Shape 5065"/>
        <p:cNvGrpSpPr/>
        <p:nvPr/>
      </p:nvGrpSpPr>
      <p:grpSpPr>
        <a:xfrm>
          <a:off x="0" y="0"/>
          <a:ext cx="0" cy="0"/>
          <a:chOff x="0" y="0"/>
          <a:chExt cx="0" cy="0"/>
        </a:xfrm>
      </p:grpSpPr>
      <p:grpSp>
        <p:nvGrpSpPr>
          <p:cNvPr id="5066" name="Google Shape;5066;p47"/>
          <p:cNvGrpSpPr/>
          <p:nvPr/>
        </p:nvGrpSpPr>
        <p:grpSpPr>
          <a:xfrm rot="-4878013">
            <a:off x="5451757" y="1135140"/>
            <a:ext cx="4827705" cy="4803080"/>
            <a:chOff x="1829898" y="-516917"/>
            <a:chExt cx="2106821" cy="2096074"/>
          </a:xfrm>
        </p:grpSpPr>
        <p:sp>
          <p:nvSpPr>
            <p:cNvPr id="5067" name="Google Shape;5067;p47"/>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8" name="Google Shape;5068;p4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9" name="Google Shape;5069;p4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0" name="Google Shape;5070;p47"/>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1" name="Google Shape;5071;p4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2" name="Google Shape;5072;p47"/>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3" name="Google Shape;5073;p4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4" name="Google Shape;5074;p47"/>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5" name="Google Shape;5075;p47"/>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6" name="Google Shape;5076;p4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7" name="Google Shape;5077;p47"/>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8" name="Google Shape;5078;p4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9" name="Google Shape;5079;p47"/>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0" name="Google Shape;5080;p4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1" name="Google Shape;5081;p47"/>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2" name="Google Shape;5082;p4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3" name="Google Shape;5083;p47"/>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4" name="Google Shape;5084;p4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5" name="Google Shape;5085;p47"/>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6" name="Google Shape;5086;p4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7" name="Google Shape;5087;p47"/>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8" name="Google Shape;5088;p4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9" name="Google Shape;5089;p47"/>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0" name="Google Shape;5090;p4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1" name="Google Shape;5091;p47"/>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2" name="Google Shape;5092;p4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3" name="Google Shape;5093;p47"/>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4" name="Google Shape;5094;p4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5" name="Google Shape;5095;p47"/>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6" name="Google Shape;5096;p4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7" name="Google Shape;5097;p47"/>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8" name="Google Shape;5098;p4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9" name="Google Shape;5099;p47"/>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0" name="Google Shape;5100;p4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1" name="Google Shape;5101;p47"/>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2" name="Google Shape;5102;p4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3" name="Google Shape;5103;p47"/>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4" name="Google Shape;5104;p4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5" name="Google Shape;5105;p47"/>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6" name="Google Shape;5106;p4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7" name="Google Shape;5107;p47"/>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8" name="Google Shape;5108;p4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9" name="Google Shape;5109;p47"/>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0" name="Google Shape;5110;p4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1" name="Google Shape;5111;p47"/>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2" name="Google Shape;5112;p47"/>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3" name="Google Shape;5113;p4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4" name="Google Shape;5114;p47"/>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5" name="Google Shape;5115;p4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6" name="Google Shape;5116;p47"/>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7" name="Google Shape;5117;p4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8" name="Google Shape;5118;p47"/>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9" name="Google Shape;5119;p4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0" name="Google Shape;5120;p47"/>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1" name="Google Shape;5121;p4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2" name="Google Shape;5122;p47"/>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3" name="Google Shape;5123;p4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4" name="Google Shape;5124;p47"/>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5" name="Google Shape;5125;p4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6" name="Google Shape;5126;p47"/>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7" name="Google Shape;5127;p4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8" name="Google Shape;5128;p47"/>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9" name="Google Shape;5129;p4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0" name="Google Shape;5130;p47"/>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1" name="Google Shape;5131;p4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2" name="Google Shape;5132;p47"/>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3" name="Google Shape;5133;p4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4" name="Google Shape;5134;p47"/>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5" name="Google Shape;5135;p4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6" name="Google Shape;5136;p47"/>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7" name="Google Shape;5137;p4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8" name="Google Shape;5138;p47"/>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9" name="Google Shape;5139;p4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0" name="Google Shape;5140;p47"/>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1" name="Google Shape;5141;p4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2" name="Google Shape;5142;p47"/>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3" name="Google Shape;5143;p4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4" name="Google Shape;5144;p47"/>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5" name="Google Shape;5145;p4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6" name="Google Shape;5146;p47"/>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7" name="Google Shape;5147;p4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8" name="Google Shape;5148;p47"/>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9" name="Google Shape;5149;p4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0" name="Google Shape;5150;p47"/>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1" name="Google Shape;5151;p4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2" name="Google Shape;5152;p47"/>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3" name="Google Shape;5153;p4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4" name="Google Shape;5154;p47"/>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5" name="Google Shape;5155;p4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6" name="Google Shape;5156;p47"/>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7" name="Google Shape;5157;p4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8" name="Google Shape;5158;p47"/>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9" name="Google Shape;5159;p4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0" name="Google Shape;5160;p47"/>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1" name="Google Shape;5161;p4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2" name="Google Shape;5162;p47"/>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3" name="Google Shape;5163;p4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4" name="Google Shape;5164;p47"/>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5" name="Google Shape;5165;p4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6" name="Google Shape;5166;p47"/>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7" name="Google Shape;5167;p47"/>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8" name="Google Shape;5168;p4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9" name="Google Shape;5169;p47"/>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0" name="Google Shape;5170;p4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1" name="Google Shape;5171;p47"/>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2" name="Google Shape;5172;p4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3" name="Google Shape;5173;p47"/>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4" name="Google Shape;5174;p4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5" name="Google Shape;5175;p47"/>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6" name="Google Shape;5176;p4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7" name="Google Shape;5177;p47"/>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8" name="Google Shape;5178;p4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9" name="Google Shape;5179;p47"/>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0" name="Google Shape;5180;p4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1" name="Google Shape;5181;p47"/>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2" name="Google Shape;5182;p4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3" name="Google Shape;5183;p47"/>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4" name="Google Shape;5184;p4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5" name="Google Shape;5185;p47"/>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6" name="Google Shape;5186;p4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7" name="Google Shape;5187;p47"/>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8" name="Google Shape;5188;p4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9" name="Google Shape;5189;p47"/>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0" name="Google Shape;5190;p4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1" name="Google Shape;5191;p47"/>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2" name="Google Shape;5192;p4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3" name="Google Shape;5193;p47"/>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4" name="Google Shape;5194;p4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5" name="Google Shape;5195;p47"/>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6" name="Google Shape;5196;p4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7" name="Google Shape;5197;p47"/>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8" name="Google Shape;5198;p4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9" name="Google Shape;5199;p47"/>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0" name="Google Shape;5200;p4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1" name="Google Shape;5201;p47"/>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2" name="Google Shape;5202;p4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3" name="Google Shape;5203;p47"/>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4" name="Google Shape;5204;p4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5" name="Google Shape;5205;p47"/>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6" name="Google Shape;5206;p4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7" name="Google Shape;5207;p47"/>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8" name="Google Shape;5208;p4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9" name="Google Shape;5209;p47"/>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0" name="Google Shape;5210;p4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1" name="Google Shape;5211;p47"/>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2" name="Google Shape;5212;p4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3" name="Google Shape;5213;p47"/>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4" name="Google Shape;5214;p4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5" name="Google Shape;5215;p47"/>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6" name="Google Shape;5216;p4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7" name="Google Shape;5217;p47"/>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8" name="Google Shape;5218;p4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9" name="Google Shape;5219;p47"/>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0" name="Google Shape;5220;p4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1" name="Google Shape;5221;p47"/>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2" name="Google Shape;5222;p4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3" name="Google Shape;5223;p47"/>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4" name="Google Shape;5224;p4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5" name="Google Shape;5225;p47"/>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6" name="Google Shape;5226;p4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7" name="Google Shape;5227;p47"/>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8" name="Google Shape;5228;p4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9" name="Google Shape;5229;p47"/>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0" name="Google Shape;5230;p4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1" name="Google Shape;5231;p47"/>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2" name="Google Shape;5232;p4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3" name="Google Shape;5233;p47"/>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4" name="Google Shape;5234;p4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5" name="Google Shape;5235;p47"/>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6" name="Google Shape;5236;p4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7" name="Google Shape;5237;p47"/>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8" name="Google Shape;5238;p4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9" name="Google Shape;5239;p47"/>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0" name="Google Shape;5240;p4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1" name="Google Shape;5241;p47"/>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2" name="Google Shape;5242;p4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3" name="Google Shape;5243;p47"/>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4" name="Google Shape;5244;p4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5" name="Google Shape;5245;p47"/>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6" name="Google Shape;5246;p4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7" name="Google Shape;5247;p47"/>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8" name="Google Shape;5248;p4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9" name="Google Shape;5249;p47"/>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0" name="Google Shape;5250;p4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1" name="Google Shape;5251;p47"/>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2" name="Google Shape;5252;p4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3" name="Google Shape;5253;p47"/>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4" name="Google Shape;5254;p4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5" name="Google Shape;5255;p47"/>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6" name="Google Shape;5256;p4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7" name="Google Shape;5257;p47"/>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8" name="Google Shape;5258;p4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9" name="Google Shape;5259;p47"/>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0" name="Google Shape;5260;p4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1" name="Google Shape;5261;p47"/>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2" name="Google Shape;5262;p4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3" name="Google Shape;5263;p47"/>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4" name="Google Shape;5264;p4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5" name="Google Shape;5265;p47"/>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6" name="Google Shape;5266;p4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7" name="Google Shape;5267;p47"/>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8" name="Google Shape;5268;p4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9" name="Google Shape;5269;p47"/>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0" name="Google Shape;5270;p4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1" name="Google Shape;5271;p47"/>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2" name="Google Shape;5272;p4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3" name="Google Shape;5273;p47"/>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4" name="Google Shape;5274;p4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5" name="Google Shape;5275;p47"/>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6" name="Google Shape;5276;p4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7" name="Google Shape;5277;p47"/>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8" name="Google Shape;5278;p4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9" name="Google Shape;5279;p47"/>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0" name="Google Shape;5280;p4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1" name="Google Shape;5281;p47"/>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2" name="Google Shape;5282;p4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3" name="Google Shape;5283;p47"/>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4" name="Google Shape;5284;p4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5" name="Google Shape;5285;p4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6" name="Google Shape;5286;p47"/>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7" name="Google Shape;5287;p4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8" name="Google Shape;5288;p47"/>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9" name="Google Shape;5289;p4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0" name="Google Shape;5290;p47"/>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1" name="Google Shape;5291;p4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92" name="Google Shape;5292;p47"/>
          <p:cNvGrpSpPr/>
          <p:nvPr/>
        </p:nvGrpSpPr>
        <p:grpSpPr>
          <a:xfrm rot="-2569675">
            <a:off x="-138633" y="-533839"/>
            <a:ext cx="1845170" cy="2632622"/>
            <a:chOff x="7298830" y="2566587"/>
            <a:chExt cx="1845166" cy="2632617"/>
          </a:xfrm>
        </p:grpSpPr>
        <p:sp>
          <p:nvSpPr>
            <p:cNvPr id="5293" name="Google Shape;5293;p47"/>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4" name="Google Shape;5294;p47"/>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5" name="Google Shape;5295;p47"/>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6" name="Google Shape;5296;p47"/>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7" name="Google Shape;5297;p47"/>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8" name="Google Shape;5298;p47"/>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9" name="Google Shape;5299;p47"/>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0" name="Google Shape;5300;p47"/>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1" name="Google Shape;5301;p47"/>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2" name="Google Shape;5302;p47"/>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3" name="Google Shape;5303;p47"/>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4" name="Google Shape;5304;p47"/>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5" name="Google Shape;5305;p47"/>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6" name="Google Shape;5306;p47"/>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7" name="Google Shape;5307;p47"/>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8" name="Google Shape;5308;p47"/>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9" name="Google Shape;5309;p47"/>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0" name="Google Shape;5310;p47"/>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1" name="Google Shape;5311;p47"/>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2" name="Google Shape;5312;p47"/>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3" name="Google Shape;5313;p47"/>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4" name="Google Shape;5314;p47"/>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5" name="Google Shape;5315;p47"/>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6" name="Google Shape;5316;p47"/>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7" name="Google Shape;5317;p47"/>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8" name="Google Shape;5318;p47"/>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9" name="Google Shape;5319;p47"/>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0" name="Google Shape;5320;p47"/>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1" name="Google Shape;5321;p47"/>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2" name="Google Shape;5322;p47"/>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3" name="Google Shape;5323;p47"/>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4" name="Google Shape;5324;p47"/>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5" name="Google Shape;5325;p47"/>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6" name="Google Shape;5326;p47"/>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7" name="Google Shape;5327;p47"/>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8" name="Google Shape;5328;p47"/>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29" name="Google Shape;5329;p47"/>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0" name="Google Shape;5330;p47"/>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1" name="Google Shape;5331;p47"/>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2" name="Google Shape;5332;p47"/>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3" name="Google Shape;5333;p47"/>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4" name="Google Shape;5334;p47"/>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5" name="Google Shape;5335;p47"/>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6" name="Google Shape;5336;p47"/>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7" name="Google Shape;5337;p47"/>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8" name="Google Shape;5338;p47"/>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9" name="Google Shape;5339;p47"/>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0" name="Google Shape;5340;p47"/>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1" name="Google Shape;5341;p47"/>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2" name="Google Shape;5342;p47"/>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3" name="Google Shape;5343;p47"/>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4" name="Google Shape;5344;p47"/>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5" name="Google Shape;5345;p47"/>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6" name="Google Shape;5346;p47"/>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7" name="Google Shape;5347;p47"/>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8" name="Google Shape;5348;p47"/>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9" name="Google Shape;5349;p47"/>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0" name="Google Shape;5350;p47"/>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1" name="Google Shape;5351;p47"/>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2" name="Google Shape;5352;p47"/>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3" name="Google Shape;5353;p47"/>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4" name="Google Shape;5354;p47"/>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55" name="Google Shape;5355;p47"/>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22">
    <p:bg>
      <p:bgPr>
        <a:gradFill>
          <a:gsLst>
            <a:gs pos="0">
              <a:schemeClr val="lt1"/>
            </a:gs>
            <a:gs pos="100000">
              <a:srgbClr val="EBF2F9"/>
            </a:gs>
          </a:gsLst>
          <a:lin ang="10801400" scaled="0"/>
        </a:gradFill>
      </p:bgPr>
    </p:bg>
    <p:spTree>
      <p:nvGrpSpPr>
        <p:cNvPr id="5356" name="Shape 5356"/>
        <p:cNvGrpSpPr/>
        <p:nvPr/>
      </p:nvGrpSpPr>
      <p:grpSpPr>
        <a:xfrm>
          <a:off x="0" y="0"/>
          <a:ext cx="0" cy="0"/>
          <a:chOff x="0" y="0"/>
          <a:chExt cx="0" cy="0"/>
        </a:xfrm>
      </p:grpSpPr>
      <p:grpSp>
        <p:nvGrpSpPr>
          <p:cNvPr id="5357" name="Google Shape;5357;p48"/>
          <p:cNvGrpSpPr/>
          <p:nvPr/>
        </p:nvGrpSpPr>
        <p:grpSpPr>
          <a:xfrm flipH="1">
            <a:off x="4547374" y="1015945"/>
            <a:ext cx="5296161" cy="4275717"/>
            <a:chOff x="-110774" y="1916595"/>
            <a:chExt cx="3946469" cy="3186078"/>
          </a:xfrm>
        </p:grpSpPr>
        <p:sp>
          <p:nvSpPr>
            <p:cNvPr id="5358" name="Google Shape;5358;p4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9" name="Google Shape;5359;p48"/>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0" name="Google Shape;5360;p4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1" name="Google Shape;5361;p48"/>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2" name="Google Shape;5362;p4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3" name="Google Shape;5363;p4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4" name="Google Shape;5364;p48"/>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5" name="Google Shape;5365;p4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6" name="Google Shape;5366;p48"/>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7" name="Google Shape;5367;p4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8" name="Google Shape;5368;p48"/>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9" name="Google Shape;5369;p4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0" name="Google Shape;5370;p48"/>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1" name="Google Shape;5371;p4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2" name="Google Shape;5372;p48"/>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3" name="Google Shape;5373;p4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4" name="Google Shape;5374;p48"/>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5" name="Google Shape;5375;p4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6" name="Google Shape;5376;p48"/>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7" name="Google Shape;5377;p4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8" name="Google Shape;5378;p48"/>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9" name="Google Shape;5379;p4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0" name="Google Shape;5380;p48"/>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1" name="Google Shape;5381;p4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2" name="Google Shape;5382;p48"/>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3" name="Google Shape;5383;p4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4" name="Google Shape;5384;p48"/>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5" name="Google Shape;5385;p4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6" name="Google Shape;5386;p48"/>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7" name="Google Shape;5387;p4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8" name="Google Shape;5388;p48"/>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9" name="Google Shape;5389;p4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0" name="Google Shape;5390;p48"/>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1" name="Google Shape;5391;p4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2" name="Google Shape;5392;p48"/>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3" name="Google Shape;5393;p4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4" name="Google Shape;5394;p48"/>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5" name="Google Shape;5395;p4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6" name="Google Shape;5396;p48"/>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7" name="Google Shape;5397;p4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8" name="Google Shape;5398;p48"/>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9" name="Google Shape;5399;p4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0" name="Google Shape;5400;p48"/>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1" name="Google Shape;5401;p4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2" name="Google Shape;5402;p48"/>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3" name="Google Shape;5403;p4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4" name="Google Shape;5404;p48"/>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5" name="Google Shape;5405;p4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6" name="Google Shape;5406;p48"/>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7" name="Google Shape;5407;p4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8" name="Google Shape;5408;p48"/>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9" name="Google Shape;5409;p4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0" name="Google Shape;5410;p48"/>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1" name="Google Shape;5411;p4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2" name="Google Shape;5412;p48"/>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3" name="Google Shape;5413;p4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4" name="Google Shape;5414;p48"/>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5" name="Google Shape;5415;p4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6" name="Google Shape;5416;p48"/>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7" name="Google Shape;5417;p4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8" name="Google Shape;5418;p48"/>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9" name="Google Shape;5419;p4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0" name="Google Shape;5420;p48"/>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1" name="Google Shape;5421;p4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2" name="Google Shape;5422;p48"/>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3" name="Google Shape;5423;p4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4" name="Google Shape;5424;p48"/>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5" name="Google Shape;5425;p48"/>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6" name="Google Shape;5426;p4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7" name="Google Shape;5427;p48"/>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8" name="Google Shape;5428;p4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9" name="Google Shape;5429;p48"/>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0" name="Google Shape;5430;p4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1" name="Google Shape;5431;p48"/>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2" name="Google Shape;5432;p4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3" name="Google Shape;5433;p48"/>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4" name="Google Shape;5434;p4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5" name="Google Shape;5435;p48"/>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6" name="Google Shape;5436;p4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7" name="Google Shape;5437;p48"/>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8" name="Google Shape;5438;p4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9" name="Google Shape;5439;p48"/>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0" name="Google Shape;5440;p4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1" name="Google Shape;5441;p48"/>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2" name="Google Shape;5442;p4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3" name="Google Shape;5443;p48"/>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4" name="Google Shape;5444;p4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5" name="Google Shape;5445;p48"/>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6" name="Google Shape;5446;p4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7" name="Google Shape;5447;p48"/>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8" name="Google Shape;5448;p4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9" name="Google Shape;5449;p48"/>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0" name="Google Shape;5450;p4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1" name="Google Shape;5451;p48"/>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2" name="Google Shape;5452;p4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3" name="Google Shape;5453;p48"/>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4" name="Google Shape;5454;p4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5" name="Google Shape;5455;p48"/>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6" name="Google Shape;5456;p4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7" name="Google Shape;5457;p48"/>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8" name="Google Shape;5458;p4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9" name="Google Shape;5459;p48"/>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0" name="Google Shape;5460;p4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1" name="Google Shape;5461;p48"/>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2" name="Google Shape;5462;p4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3" name="Google Shape;5463;p48"/>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4" name="Google Shape;5464;p4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5" name="Google Shape;5465;p48"/>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6" name="Google Shape;5466;p4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7" name="Google Shape;5467;p48"/>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8" name="Google Shape;5468;p48"/>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9" name="Google Shape;5469;p4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0" name="Google Shape;5470;p48"/>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1" name="Google Shape;5471;p4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2" name="Google Shape;5472;p48"/>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3" name="Google Shape;5473;p4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4" name="Google Shape;5474;p48"/>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5" name="Google Shape;5475;p4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6" name="Google Shape;5476;p48"/>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7" name="Google Shape;5477;p48"/>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8" name="Google Shape;5478;p4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9" name="Google Shape;5479;p48"/>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0" name="Google Shape;5480;p4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1" name="Google Shape;5481;p48"/>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2" name="Google Shape;5482;p4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3" name="Google Shape;5483;p48"/>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4" name="Google Shape;5484;p4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5" name="Google Shape;5485;p48"/>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6" name="Google Shape;5486;p4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7" name="Google Shape;5487;p48"/>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8" name="Google Shape;5488;p4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9" name="Google Shape;5489;p48"/>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0" name="Google Shape;5490;p4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1" name="Google Shape;5491;p48"/>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2" name="Google Shape;5492;p4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3" name="Google Shape;5493;p48"/>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4" name="Google Shape;5494;p4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5" name="Google Shape;5495;p48"/>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6" name="Google Shape;5496;p4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7" name="Google Shape;5497;p48"/>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8" name="Google Shape;5498;p4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9" name="Google Shape;5499;p48"/>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0" name="Google Shape;5500;p4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1" name="Google Shape;5501;p48"/>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2" name="Google Shape;5502;p4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3" name="Google Shape;5503;p48"/>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4" name="Google Shape;5504;p48"/>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5" name="Google Shape;5505;p4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6" name="Google Shape;5506;p48"/>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7" name="Google Shape;5507;p4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8" name="Google Shape;5508;p48"/>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9" name="Google Shape;5509;p4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0" name="Google Shape;5510;p48"/>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1" name="Google Shape;5511;p4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2" name="Google Shape;5512;p48"/>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3" name="Google Shape;5513;p48"/>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4" name="Google Shape;5514;p4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5" name="Google Shape;5515;p48"/>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6" name="Google Shape;5516;p4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7" name="Google Shape;5517;p48"/>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8" name="Google Shape;5518;p48"/>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9" name="Google Shape;5519;p4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0" name="Google Shape;5520;p48"/>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1" name="Google Shape;5521;p4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2" name="Google Shape;5522;p48"/>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23" name="Google Shape;5523;p48"/>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5524" name="Google Shape;5524;p48"/>
          <p:cNvGrpSpPr/>
          <p:nvPr/>
        </p:nvGrpSpPr>
        <p:grpSpPr>
          <a:xfrm rot="-2569675">
            <a:off x="-250267" y="115590"/>
            <a:ext cx="1106243" cy="1393552"/>
            <a:chOff x="7298830" y="2566587"/>
            <a:chExt cx="1106241" cy="1393550"/>
          </a:xfrm>
        </p:grpSpPr>
        <p:sp>
          <p:nvSpPr>
            <p:cNvPr id="5525" name="Google Shape;5525;p48"/>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6" name="Google Shape;5526;p48"/>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7" name="Google Shape;5527;p48"/>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8" name="Google Shape;5528;p48"/>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9" name="Google Shape;5529;p48"/>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0" name="Google Shape;5530;p48"/>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1" name="Google Shape;5531;p48"/>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2" name="Google Shape;5532;p48"/>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3" name="Google Shape;5533;p48"/>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4" name="Google Shape;5534;p48"/>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5" name="Google Shape;5535;p48"/>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6" name="Google Shape;5536;p48"/>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7" name="Google Shape;5537;p48"/>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8" name="Google Shape;5538;p48"/>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9" name="Google Shape;5539;p48"/>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0" name="Google Shape;5540;p48"/>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1" name="Google Shape;5541;p48"/>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2" name="Google Shape;5542;p48"/>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3" name="Google Shape;5543;p48"/>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4" name="Google Shape;5544;p48"/>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5" name="Google Shape;5545;p48"/>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6" name="Google Shape;5546;p48"/>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7" name="Google Shape;5547;p48"/>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8" name="Google Shape;5548;p48"/>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9" name="Google Shape;5549;p48"/>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0" name="Google Shape;5550;p48"/>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1" name="Google Shape;5551;p48"/>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2" name="Google Shape;5552;p48"/>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3" name="Google Shape;5553;p48"/>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4" name="Google Shape;5554;p48"/>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5" name="Google Shape;5555;p48"/>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6" name="Google Shape;5556;p48"/>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7" name="Google Shape;5557;p48"/>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6">
  <p:cSld name="CUSTOM_26">
    <p:bg>
      <p:bgPr>
        <a:gradFill>
          <a:gsLst>
            <a:gs pos="0">
              <a:schemeClr val="lt1"/>
            </a:gs>
            <a:gs pos="100000">
              <a:srgbClr val="EBF2F9"/>
            </a:gs>
          </a:gsLst>
          <a:lin ang="0" scaled="0"/>
        </a:gradFill>
      </p:bgPr>
    </p:bg>
    <p:spTree>
      <p:nvGrpSpPr>
        <p:cNvPr id="5558" name="Shape 5558"/>
        <p:cNvGrpSpPr/>
        <p:nvPr/>
      </p:nvGrpSpPr>
      <p:grpSpPr>
        <a:xfrm>
          <a:off x="0" y="0"/>
          <a:ext cx="0" cy="0"/>
          <a:chOff x="0" y="0"/>
          <a:chExt cx="0" cy="0"/>
        </a:xfrm>
      </p:grpSpPr>
      <p:sp>
        <p:nvSpPr>
          <p:cNvPr id="5559" name="Google Shape;5559;p49"/>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list">
  <p:cSld name="CUSTOM_19">
    <p:bg>
      <p:bgPr>
        <a:gradFill>
          <a:gsLst>
            <a:gs pos="0">
              <a:schemeClr val="lt1"/>
            </a:gs>
            <a:gs pos="100000">
              <a:srgbClr val="EBF2F9"/>
            </a:gs>
          </a:gsLst>
          <a:lin ang="0" scaled="0"/>
        </a:gradFill>
      </p:bgPr>
    </p:bg>
    <p:spTree>
      <p:nvGrpSpPr>
        <p:cNvPr id="5560" name="Shape 5560"/>
        <p:cNvGrpSpPr/>
        <p:nvPr/>
      </p:nvGrpSpPr>
      <p:grpSpPr>
        <a:xfrm>
          <a:off x="0" y="0"/>
          <a:ext cx="0" cy="0"/>
          <a:chOff x="0" y="0"/>
          <a:chExt cx="0" cy="0"/>
        </a:xfrm>
      </p:grpSpPr>
      <p:grpSp>
        <p:nvGrpSpPr>
          <p:cNvPr id="5561" name="Google Shape;5561;p50"/>
          <p:cNvGrpSpPr/>
          <p:nvPr/>
        </p:nvGrpSpPr>
        <p:grpSpPr>
          <a:xfrm flipH="1" rot="10800000">
            <a:off x="-196614" y="677524"/>
            <a:ext cx="4138006" cy="4116900"/>
            <a:chOff x="1829898" y="-516917"/>
            <a:chExt cx="2106821" cy="2096074"/>
          </a:xfrm>
        </p:grpSpPr>
        <p:sp>
          <p:nvSpPr>
            <p:cNvPr id="5562" name="Google Shape;5562;p50"/>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3" name="Google Shape;5563;p50"/>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4" name="Google Shape;5564;p50"/>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5" name="Google Shape;5565;p50"/>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6" name="Google Shape;5566;p50"/>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7" name="Google Shape;5567;p50"/>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8" name="Google Shape;5568;p50"/>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9" name="Google Shape;5569;p50"/>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0" name="Google Shape;5570;p50"/>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1" name="Google Shape;5571;p50"/>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2" name="Google Shape;5572;p50"/>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3" name="Google Shape;5573;p50"/>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4" name="Google Shape;5574;p50"/>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5" name="Google Shape;5575;p50"/>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6" name="Google Shape;5576;p50"/>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7" name="Google Shape;5577;p50"/>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8" name="Google Shape;5578;p50"/>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9" name="Google Shape;5579;p50"/>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0" name="Google Shape;5580;p50"/>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1" name="Google Shape;5581;p50"/>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2" name="Google Shape;5582;p50"/>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3" name="Google Shape;5583;p50"/>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4" name="Google Shape;5584;p50"/>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5" name="Google Shape;5585;p50"/>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6" name="Google Shape;5586;p50"/>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7" name="Google Shape;5587;p50"/>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8" name="Google Shape;5588;p50"/>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9" name="Google Shape;5589;p50"/>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0" name="Google Shape;5590;p50"/>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1" name="Google Shape;5591;p50"/>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2" name="Google Shape;5592;p50"/>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3" name="Google Shape;5593;p50"/>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4" name="Google Shape;5594;p50"/>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5" name="Google Shape;5595;p50"/>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6" name="Google Shape;5596;p50"/>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7" name="Google Shape;5597;p50"/>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8" name="Google Shape;5598;p50"/>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9" name="Google Shape;5599;p50"/>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0" name="Google Shape;5600;p50"/>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1" name="Google Shape;5601;p50"/>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2" name="Google Shape;5602;p50"/>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3" name="Google Shape;5603;p50"/>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4" name="Google Shape;5604;p50"/>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5" name="Google Shape;5605;p50"/>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6" name="Google Shape;5606;p50"/>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7" name="Google Shape;5607;p50"/>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8" name="Google Shape;5608;p50"/>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9" name="Google Shape;5609;p50"/>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0" name="Google Shape;5610;p50"/>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1" name="Google Shape;5611;p50"/>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2" name="Google Shape;5612;p50"/>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3" name="Google Shape;5613;p50"/>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4" name="Google Shape;5614;p50"/>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5" name="Google Shape;5615;p50"/>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6" name="Google Shape;5616;p50"/>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7" name="Google Shape;5617;p50"/>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8" name="Google Shape;5618;p50"/>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9" name="Google Shape;5619;p50"/>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0" name="Google Shape;5620;p50"/>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1" name="Google Shape;5621;p50"/>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2" name="Google Shape;5622;p50"/>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3" name="Google Shape;5623;p50"/>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4" name="Google Shape;5624;p50"/>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5" name="Google Shape;5625;p50"/>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6" name="Google Shape;5626;p50"/>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7" name="Google Shape;5627;p50"/>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8" name="Google Shape;5628;p50"/>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9" name="Google Shape;5629;p50"/>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0" name="Google Shape;5630;p50"/>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1" name="Google Shape;5631;p50"/>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2" name="Google Shape;5632;p50"/>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3" name="Google Shape;5633;p50"/>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4" name="Google Shape;5634;p50"/>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5" name="Google Shape;5635;p50"/>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6" name="Google Shape;5636;p50"/>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7" name="Google Shape;5637;p50"/>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8" name="Google Shape;5638;p50"/>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9" name="Google Shape;5639;p50"/>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0" name="Google Shape;5640;p50"/>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1" name="Google Shape;5641;p50"/>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2" name="Google Shape;5642;p50"/>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3" name="Google Shape;5643;p50"/>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4" name="Google Shape;5644;p50"/>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5" name="Google Shape;5645;p50"/>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6" name="Google Shape;5646;p50"/>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7" name="Google Shape;5647;p50"/>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8" name="Google Shape;5648;p50"/>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9" name="Google Shape;5649;p50"/>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0" name="Google Shape;5650;p50"/>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1" name="Google Shape;5651;p50"/>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2" name="Google Shape;5652;p50"/>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3" name="Google Shape;5653;p50"/>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4" name="Google Shape;5654;p50"/>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5" name="Google Shape;5655;p50"/>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6" name="Google Shape;5656;p50"/>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7" name="Google Shape;5657;p50"/>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8" name="Google Shape;5658;p50"/>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9" name="Google Shape;5659;p50"/>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0" name="Google Shape;5660;p50"/>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1" name="Google Shape;5661;p50"/>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2" name="Google Shape;5662;p50"/>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3" name="Google Shape;5663;p50"/>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4" name="Google Shape;5664;p50"/>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5" name="Google Shape;5665;p50"/>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6" name="Google Shape;5666;p50"/>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7" name="Google Shape;5667;p50"/>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8" name="Google Shape;5668;p50"/>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9" name="Google Shape;5669;p50"/>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0" name="Google Shape;5670;p50"/>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1" name="Google Shape;5671;p50"/>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2" name="Google Shape;5672;p50"/>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3" name="Google Shape;5673;p50"/>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4" name="Google Shape;5674;p50"/>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5" name="Google Shape;5675;p50"/>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6" name="Google Shape;5676;p50"/>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7" name="Google Shape;5677;p50"/>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8" name="Google Shape;5678;p50"/>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9" name="Google Shape;5679;p50"/>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0" name="Google Shape;5680;p50"/>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1" name="Google Shape;5681;p50"/>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2" name="Google Shape;5682;p50"/>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3" name="Google Shape;5683;p50"/>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4" name="Google Shape;5684;p50"/>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5" name="Google Shape;5685;p50"/>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6" name="Google Shape;5686;p50"/>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7" name="Google Shape;5687;p50"/>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8" name="Google Shape;5688;p50"/>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9" name="Google Shape;5689;p50"/>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0" name="Google Shape;5690;p50"/>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1" name="Google Shape;5691;p50"/>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2" name="Google Shape;5692;p50"/>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3" name="Google Shape;5693;p50"/>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4" name="Google Shape;5694;p50"/>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5" name="Google Shape;5695;p50"/>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6" name="Google Shape;5696;p50"/>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7" name="Google Shape;5697;p50"/>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8" name="Google Shape;5698;p50"/>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9" name="Google Shape;5699;p50"/>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0" name="Google Shape;5700;p50"/>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1" name="Google Shape;5701;p50"/>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2" name="Google Shape;5702;p50"/>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3" name="Google Shape;5703;p50"/>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4" name="Google Shape;5704;p50"/>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5" name="Google Shape;5705;p50"/>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6" name="Google Shape;5706;p50"/>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7" name="Google Shape;5707;p50"/>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8" name="Google Shape;5708;p50"/>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9" name="Google Shape;5709;p50"/>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0" name="Google Shape;5710;p50"/>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1" name="Google Shape;5711;p50"/>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2" name="Google Shape;5712;p50"/>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3" name="Google Shape;5713;p50"/>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4" name="Google Shape;5714;p50"/>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5" name="Google Shape;5715;p50"/>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6" name="Google Shape;5716;p50"/>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7" name="Google Shape;5717;p50"/>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8" name="Google Shape;5718;p50"/>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9" name="Google Shape;5719;p50"/>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0" name="Google Shape;5720;p50"/>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1" name="Google Shape;5721;p50"/>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2" name="Google Shape;5722;p50"/>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3" name="Google Shape;5723;p50"/>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4" name="Google Shape;5724;p50"/>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5" name="Google Shape;5725;p50"/>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6" name="Google Shape;5726;p50"/>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7" name="Google Shape;5727;p50"/>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8" name="Google Shape;5728;p50"/>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9" name="Google Shape;5729;p50"/>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0" name="Google Shape;5730;p50"/>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1" name="Google Shape;5731;p50"/>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2" name="Google Shape;5732;p50"/>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3" name="Google Shape;5733;p50"/>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4" name="Google Shape;5734;p50"/>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5" name="Google Shape;5735;p50"/>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6" name="Google Shape;5736;p50"/>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7" name="Google Shape;5737;p50"/>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8" name="Google Shape;5738;p50"/>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9" name="Google Shape;5739;p50"/>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0" name="Google Shape;5740;p50"/>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1" name="Google Shape;5741;p50"/>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2" name="Google Shape;5742;p50"/>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3" name="Google Shape;5743;p50"/>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4" name="Google Shape;5744;p50"/>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5" name="Google Shape;5745;p50"/>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6" name="Google Shape;5746;p50"/>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7" name="Google Shape;5747;p50"/>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8" name="Google Shape;5748;p50"/>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9" name="Google Shape;5749;p50"/>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0" name="Google Shape;5750;p50"/>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1" name="Google Shape;5751;p50"/>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2" name="Google Shape;5752;p50"/>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3" name="Google Shape;5753;p50"/>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4" name="Google Shape;5754;p50"/>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5" name="Google Shape;5755;p50"/>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6" name="Google Shape;5756;p50"/>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7" name="Google Shape;5757;p50"/>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8" name="Google Shape;5758;p50"/>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9" name="Google Shape;5759;p50"/>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0" name="Google Shape;5760;p50"/>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1" name="Google Shape;5761;p50"/>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2" name="Google Shape;5762;p50"/>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3" name="Google Shape;5763;p50"/>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4" name="Google Shape;5764;p50"/>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5" name="Google Shape;5765;p50"/>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6" name="Google Shape;5766;p50"/>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7" name="Google Shape;5767;p50"/>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8" name="Google Shape;5768;p50"/>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9" name="Google Shape;5769;p50"/>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0" name="Google Shape;5770;p50"/>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1" name="Google Shape;5771;p50"/>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2" name="Google Shape;5772;p50"/>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3" name="Google Shape;5773;p50"/>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4" name="Google Shape;5774;p50"/>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5" name="Google Shape;5775;p50"/>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6" name="Google Shape;5776;p50"/>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7" name="Google Shape;5777;p50"/>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8" name="Google Shape;5778;p50"/>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9" name="Google Shape;5779;p50"/>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0" name="Google Shape;5780;p50"/>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1" name="Google Shape;5781;p50"/>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2" name="Google Shape;5782;p50"/>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3" name="Google Shape;5783;p50"/>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4" name="Google Shape;5784;p50"/>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5" name="Google Shape;5785;p50"/>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6" name="Google Shape;5786;p50"/>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87" name="Google Shape;5787;p50"/>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5788" name="Google Shape;5788;p50"/>
          <p:cNvSpPr txBox="1"/>
          <p:nvPr>
            <p:ph idx="1" type="subTitle"/>
          </p:nvPr>
        </p:nvSpPr>
        <p:spPr>
          <a:xfrm>
            <a:off x="5054400" y="2205538"/>
            <a:ext cx="3493500" cy="1593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2"/>
              </a:buClr>
              <a:buSzPts val="1600"/>
              <a:buChar char="●"/>
              <a:defRPr sz="1600"/>
            </a:lvl1pPr>
            <a:lvl2pPr lvl="1" algn="l">
              <a:lnSpc>
                <a:spcPct val="100000"/>
              </a:lnSpc>
              <a:spcBef>
                <a:spcPts val="0"/>
              </a:spcBef>
              <a:spcAft>
                <a:spcPts val="0"/>
              </a:spcAft>
              <a:buSzPts val="1400"/>
              <a:buChar char="○"/>
              <a:defRPr/>
            </a:lvl2pPr>
            <a:lvl3pPr lvl="2" algn="l">
              <a:lnSpc>
                <a:spcPct val="100000"/>
              </a:lnSpc>
              <a:spcBef>
                <a:spcPts val="0"/>
              </a:spcBef>
              <a:spcAft>
                <a:spcPts val="0"/>
              </a:spcAft>
              <a:buSzPts val="1400"/>
              <a:buChar char="■"/>
              <a:defRPr/>
            </a:lvl3pPr>
            <a:lvl4pPr lvl="3" algn="l">
              <a:lnSpc>
                <a:spcPct val="100000"/>
              </a:lnSpc>
              <a:spcBef>
                <a:spcPts val="0"/>
              </a:spcBef>
              <a:spcAft>
                <a:spcPts val="0"/>
              </a:spcAft>
              <a:buSzPts val="1400"/>
              <a:buChar char="●"/>
              <a:defRPr/>
            </a:lvl4pPr>
            <a:lvl5pPr lvl="4" algn="l">
              <a:lnSpc>
                <a:spcPct val="100000"/>
              </a:lnSpc>
              <a:spcBef>
                <a:spcPts val="0"/>
              </a:spcBef>
              <a:spcAft>
                <a:spcPts val="0"/>
              </a:spcAft>
              <a:buSzPts val="1400"/>
              <a:buChar char="○"/>
              <a:defRPr/>
            </a:lvl5pPr>
            <a:lvl6pPr lvl="5" algn="l">
              <a:lnSpc>
                <a:spcPct val="100000"/>
              </a:lnSpc>
              <a:spcBef>
                <a:spcPts val="0"/>
              </a:spcBef>
              <a:spcAft>
                <a:spcPts val="0"/>
              </a:spcAft>
              <a:buSzPts val="1400"/>
              <a:buChar char="■"/>
              <a:defRPr/>
            </a:lvl6pPr>
            <a:lvl7pPr lvl="6" algn="l">
              <a:lnSpc>
                <a:spcPct val="100000"/>
              </a:lnSpc>
              <a:spcBef>
                <a:spcPts val="0"/>
              </a:spcBef>
              <a:spcAft>
                <a:spcPts val="0"/>
              </a:spcAft>
              <a:buSzPts val="1400"/>
              <a:buChar char="●"/>
              <a:defRPr/>
            </a:lvl7pPr>
            <a:lvl8pPr lvl="7" algn="l">
              <a:lnSpc>
                <a:spcPct val="100000"/>
              </a:lnSpc>
              <a:spcBef>
                <a:spcPts val="0"/>
              </a:spcBef>
              <a:spcAft>
                <a:spcPts val="0"/>
              </a:spcAft>
              <a:buSzPts val="1400"/>
              <a:buChar char="○"/>
              <a:defRPr/>
            </a:lvl8pPr>
            <a:lvl9pPr lvl="8" algn="l">
              <a:lnSpc>
                <a:spcPct val="100000"/>
              </a:lnSpc>
              <a:spcBef>
                <a:spcPts val="0"/>
              </a:spcBef>
              <a:spcAft>
                <a:spcPts val="0"/>
              </a:spcAft>
              <a:buSzPts val="1400"/>
              <a:buChar char="■"/>
              <a:defRPr/>
            </a:lvl9pPr>
          </a:lstStyle>
          <a:p/>
        </p:txBody>
      </p:sp>
      <p:sp>
        <p:nvSpPr>
          <p:cNvPr id="5789" name="Google Shape;5789;p50"/>
          <p:cNvSpPr txBox="1"/>
          <p:nvPr>
            <p:ph idx="2" type="subTitle"/>
          </p:nvPr>
        </p:nvSpPr>
        <p:spPr>
          <a:xfrm>
            <a:off x="5054400" y="1683513"/>
            <a:ext cx="3493500" cy="55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2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2pPr>
            <a:lvl3pPr lvl="2"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3pPr>
            <a:lvl4pPr lvl="3"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4pPr>
            <a:lvl5pPr lvl="4"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5pPr>
            <a:lvl6pPr lvl="5"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6pPr>
            <a:lvl7pPr lvl="6"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7pPr>
            <a:lvl8pPr lvl="7"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8pPr>
            <a:lvl9pPr lvl="8"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5">
    <p:bg>
      <p:bgPr>
        <a:gradFill>
          <a:gsLst>
            <a:gs pos="0">
              <a:schemeClr val="lt1"/>
            </a:gs>
            <a:gs pos="100000">
              <a:srgbClr val="EBF2F9"/>
            </a:gs>
          </a:gsLst>
          <a:lin ang="0" scaled="0"/>
        </a:gradFill>
      </p:bgPr>
    </p:bg>
    <p:spTree>
      <p:nvGrpSpPr>
        <p:cNvPr id="5790" name="Shape 5790"/>
        <p:cNvGrpSpPr/>
        <p:nvPr/>
      </p:nvGrpSpPr>
      <p:grpSpPr>
        <a:xfrm>
          <a:off x="0" y="0"/>
          <a:ext cx="0" cy="0"/>
          <a:chOff x="0" y="0"/>
          <a:chExt cx="0" cy="0"/>
        </a:xfrm>
      </p:grpSpPr>
      <p:sp>
        <p:nvSpPr>
          <p:cNvPr id="5791" name="Google Shape;5791;p51"/>
          <p:cNvSpPr txBox="1"/>
          <p:nvPr>
            <p:ph type="title"/>
          </p:nvPr>
        </p:nvSpPr>
        <p:spPr>
          <a:xfrm>
            <a:off x="713225" y="1679850"/>
            <a:ext cx="3344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5792" name="Google Shape;5792;p51"/>
          <p:cNvSpPr txBox="1"/>
          <p:nvPr>
            <p:ph idx="1" type="subTitle"/>
          </p:nvPr>
        </p:nvSpPr>
        <p:spPr>
          <a:xfrm>
            <a:off x="713225" y="2252550"/>
            <a:ext cx="3344700" cy="1211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5793" name="Google Shape;5793;p51"/>
          <p:cNvGrpSpPr/>
          <p:nvPr/>
        </p:nvGrpSpPr>
        <p:grpSpPr>
          <a:xfrm>
            <a:off x="1948686" y="-2523403"/>
            <a:ext cx="4138006" cy="4116900"/>
            <a:chOff x="1829898" y="-516917"/>
            <a:chExt cx="2106821" cy="2096074"/>
          </a:xfrm>
        </p:grpSpPr>
        <p:sp>
          <p:nvSpPr>
            <p:cNvPr id="5794" name="Google Shape;5794;p51"/>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5" name="Google Shape;5795;p51"/>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6" name="Google Shape;5796;p51"/>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7" name="Google Shape;5797;p51"/>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8" name="Google Shape;5798;p51"/>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9" name="Google Shape;5799;p51"/>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0" name="Google Shape;5800;p51"/>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1" name="Google Shape;5801;p51"/>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2" name="Google Shape;5802;p51"/>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3" name="Google Shape;5803;p51"/>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4" name="Google Shape;5804;p51"/>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5" name="Google Shape;5805;p51"/>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6" name="Google Shape;5806;p51"/>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7" name="Google Shape;5807;p51"/>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8" name="Google Shape;5808;p51"/>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9" name="Google Shape;5809;p51"/>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0" name="Google Shape;5810;p51"/>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1" name="Google Shape;5811;p51"/>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2" name="Google Shape;5812;p51"/>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3" name="Google Shape;5813;p51"/>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4" name="Google Shape;5814;p51"/>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5" name="Google Shape;5815;p51"/>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6" name="Google Shape;5816;p51"/>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7" name="Google Shape;5817;p51"/>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8" name="Google Shape;5818;p51"/>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9" name="Google Shape;5819;p51"/>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0" name="Google Shape;5820;p51"/>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1" name="Google Shape;5821;p51"/>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2" name="Google Shape;5822;p51"/>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3" name="Google Shape;5823;p51"/>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4" name="Google Shape;5824;p51"/>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5" name="Google Shape;5825;p51"/>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6" name="Google Shape;5826;p51"/>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7" name="Google Shape;5827;p51"/>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8" name="Google Shape;5828;p51"/>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9" name="Google Shape;5829;p51"/>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0" name="Google Shape;5830;p51"/>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1" name="Google Shape;5831;p51"/>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2" name="Google Shape;5832;p51"/>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3" name="Google Shape;5833;p51"/>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4" name="Google Shape;5834;p51"/>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5" name="Google Shape;5835;p51"/>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6" name="Google Shape;5836;p51"/>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7" name="Google Shape;5837;p51"/>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8" name="Google Shape;5838;p51"/>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9" name="Google Shape;5839;p51"/>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0" name="Google Shape;5840;p51"/>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1" name="Google Shape;5841;p51"/>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2" name="Google Shape;5842;p51"/>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3" name="Google Shape;5843;p51"/>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4" name="Google Shape;5844;p51"/>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5" name="Google Shape;5845;p51"/>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6" name="Google Shape;5846;p51"/>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7" name="Google Shape;5847;p51"/>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8" name="Google Shape;5848;p51"/>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9" name="Google Shape;5849;p51"/>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0" name="Google Shape;5850;p51"/>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1" name="Google Shape;5851;p51"/>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2" name="Google Shape;5852;p51"/>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3" name="Google Shape;5853;p51"/>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4" name="Google Shape;5854;p51"/>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5" name="Google Shape;5855;p51"/>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6" name="Google Shape;5856;p51"/>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7" name="Google Shape;5857;p51"/>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8" name="Google Shape;5858;p51"/>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9" name="Google Shape;5859;p51"/>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0" name="Google Shape;5860;p51"/>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1" name="Google Shape;5861;p51"/>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2" name="Google Shape;5862;p51"/>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3" name="Google Shape;5863;p51"/>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4" name="Google Shape;5864;p51"/>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5" name="Google Shape;5865;p51"/>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6" name="Google Shape;5866;p51"/>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7" name="Google Shape;5867;p51"/>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8" name="Google Shape;5868;p51"/>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9" name="Google Shape;5869;p51"/>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0" name="Google Shape;5870;p51"/>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1" name="Google Shape;5871;p51"/>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2" name="Google Shape;5872;p51"/>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3" name="Google Shape;5873;p51"/>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4" name="Google Shape;5874;p51"/>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5" name="Google Shape;5875;p51"/>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6" name="Google Shape;5876;p51"/>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7" name="Google Shape;5877;p51"/>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8" name="Google Shape;5878;p51"/>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9" name="Google Shape;5879;p51"/>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0" name="Google Shape;5880;p51"/>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1" name="Google Shape;5881;p51"/>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2" name="Google Shape;5882;p51"/>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3" name="Google Shape;5883;p51"/>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4" name="Google Shape;5884;p51"/>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5" name="Google Shape;5885;p51"/>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6" name="Google Shape;5886;p51"/>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7" name="Google Shape;5887;p51"/>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8" name="Google Shape;5888;p51"/>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9" name="Google Shape;5889;p51"/>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0" name="Google Shape;5890;p51"/>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1" name="Google Shape;5891;p51"/>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2" name="Google Shape;5892;p51"/>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3" name="Google Shape;5893;p51"/>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4" name="Google Shape;5894;p51"/>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5" name="Google Shape;5895;p51"/>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6" name="Google Shape;5896;p51"/>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7" name="Google Shape;5897;p51"/>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8" name="Google Shape;5898;p51"/>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9" name="Google Shape;5899;p51"/>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0" name="Google Shape;5900;p51"/>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1" name="Google Shape;5901;p51"/>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2" name="Google Shape;5902;p51"/>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3" name="Google Shape;5903;p51"/>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4" name="Google Shape;5904;p51"/>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5" name="Google Shape;5905;p51"/>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6" name="Google Shape;5906;p51"/>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7" name="Google Shape;5907;p51"/>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8" name="Google Shape;5908;p51"/>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9" name="Google Shape;5909;p51"/>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0" name="Google Shape;5910;p51"/>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1" name="Google Shape;5911;p51"/>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2" name="Google Shape;5912;p51"/>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3" name="Google Shape;5913;p51"/>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4" name="Google Shape;5914;p51"/>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5" name="Google Shape;5915;p51"/>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6" name="Google Shape;5916;p51"/>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7" name="Google Shape;5917;p51"/>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8" name="Google Shape;5918;p51"/>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9" name="Google Shape;5919;p51"/>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0" name="Google Shape;5920;p51"/>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1" name="Google Shape;5921;p51"/>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2" name="Google Shape;5922;p51"/>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3" name="Google Shape;5923;p51"/>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4" name="Google Shape;5924;p51"/>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5" name="Google Shape;5925;p51"/>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6" name="Google Shape;5926;p51"/>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7" name="Google Shape;5927;p51"/>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8" name="Google Shape;5928;p51"/>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9" name="Google Shape;5929;p51"/>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0" name="Google Shape;5930;p51"/>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1" name="Google Shape;5931;p51"/>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2" name="Google Shape;5932;p51"/>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3" name="Google Shape;5933;p51"/>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4" name="Google Shape;5934;p51"/>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5" name="Google Shape;5935;p51"/>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6" name="Google Shape;5936;p51"/>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7" name="Google Shape;5937;p51"/>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8" name="Google Shape;5938;p51"/>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9" name="Google Shape;5939;p51"/>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0" name="Google Shape;5940;p51"/>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1" name="Google Shape;5941;p51"/>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2" name="Google Shape;5942;p51"/>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3" name="Google Shape;5943;p51"/>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4" name="Google Shape;5944;p51"/>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5" name="Google Shape;5945;p51"/>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6" name="Google Shape;5946;p51"/>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7" name="Google Shape;5947;p51"/>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8" name="Google Shape;5948;p51"/>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9" name="Google Shape;5949;p51"/>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0" name="Google Shape;5950;p51"/>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1" name="Google Shape;5951;p51"/>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2" name="Google Shape;5952;p51"/>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3" name="Google Shape;5953;p51"/>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4" name="Google Shape;5954;p51"/>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5" name="Google Shape;5955;p51"/>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6" name="Google Shape;5956;p51"/>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7" name="Google Shape;5957;p51"/>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8" name="Google Shape;5958;p51"/>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9" name="Google Shape;5959;p51"/>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0" name="Google Shape;5960;p51"/>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1" name="Google Shape;5961;p51"/>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2" name="Google Shape;5962;p51"/>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3" name="Google Shape;5963;p51"/>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4" name="Google Shape;5964;p51"/>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5" name="Google Shape;5965;p51"/>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6" name="Google Shape;5966;p51"/>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7" name="Google Shape;5967;p51"/>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8" name="Google Shape;5968;p51"/>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9" name="Google Shape;5969;p51"/>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0" name="Google Shape;5970;p51"/>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1" name="Google Shape;5971;p51"/>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2" name="Google Shape;5972;p51"/>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3" name="Google Shape;5973;p51"/>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4" name="Google Shape;5974;p51"/>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5" name="Google Shape;5975;p51"/>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6" name="Google Shape;5976;p51"/>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7" name="Google Shape;5977;p51"/>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8" name="Google Shape;5978;p51"/>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9" name="Google Shape;5979;p51"/>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0" name="Google Shape;5980;p51"/>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1" name="Google Shape;5981;p51"/>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2" name="Google Shape;5982;p51"/>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3" name="Google Shape;5983;p51"/>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4" name="Google Shape;5984;p51"/>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5" name="Google Shape;5985;p51"/>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6" name="Google Shape;5986;p51"/>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7" name="Google Shape;5987;p51"/>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8" name="Google Shape;5988;p51"/>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9" name="Google Shape;5989;p51"/>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0" name="Google Shape;5990;p51"/>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1" name="Google Shape;5991;p51"/>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2" name="Google Shape;5992;p51"/>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3" name="Google Shape;5993;p51"/>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4" name="Google Shape;5994;p51"/>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5" name="Google Shape;5995;p51"/>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6" name="Google Shape;5996;p51"/>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7" name="Google Shape;5997;p51"/>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8" name="Google Shape;5998;p51"/>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9" name="Google Shape;5999;p51"/>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0" name="Google Shape;6000;p51"/>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1" name="Google Shape;6001;p51"/>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2" name="Google Shape;6002;p51"/>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3" name="Google Shape;6003;p51"/>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4" name="Google Shape;6004;p51"/>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5" name="Google Shape;6005;p51"/>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6" name="Google Shape;6006;p51"/>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7" name="Google Shape;6007;p51"/>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8" name="Google Shape;6008;p51"/>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9" name="Google Shape;6009;p51"/>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0" name="Google Shape;6010;p51"/>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1" name="Google Shape;6011;p51"/>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2" name="Google Shape;6012;p51"/>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3" name="Google Shape;6013;p51"/>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4" name="Google Shape;6014;p51"/>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5" name="Google Shape;6015;p51"/>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6" name="Google Shape;6016;p51"/>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7" name="Google Shape;6017;p51"/>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8" name="Google Shape;6018;p51"/>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019" name="Google Shape;6019;p51"/>
          <p:cNvGrpSpPr/>
          <p:nvPr/>
        </p:nvGrpSpPr>
        <p:grpSpPr>
          <a:xfrm rot="-2569675">
            <a:off x="54367" y="3523161"/>
            <a:ext cx="1845170" cy="2632622"/>
            <a:chOff x="7298830" y="2566587"/>
            <a:chExt cx="1845166" cy="2632617"/>
          </a:xfrm>
        </p:grpSpPr>
        <p:sp>
          <p:nvSpPr>
            <p:cNvPr id="6020" name="Google Shape;6020;p51"/>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1" name="Google Shape;6021;p51"/>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2" name="Google Shape;6022;p51"/>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3" name="Google Shape;6023;p51"/>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4" name="Google Shape;6024;p51"/>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5" name="Google Shape;6025;p51"/>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6" name="Google Shape;6026;p51"/>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7" name="Google Shape;6027;p51"/>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8" name="Google Shape;6028;p51"/>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9" name="Google Shape;6029;p51"/>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0" name="Google Shape;6030;p51"/>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1" name="Google Shape;6031;p51"/>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2" name="Google Shape;6032;p51"/>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3" name="Google Shape;6033;p51"/>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4" name="Google Shape;6034;p51"/>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5" name="Google Shape;6035;p51"/>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6" name="Google Shape;6036;p51"/>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7" name="Google Shape;6037;p51"/>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8" name="Google Shape;6038;p51"/>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9" name="Google Shape;6039;p51"/>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0" name="Google Shape;6040;p51"/>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1" name="Google Shape;6041;p51"/>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2" name="Google Shape;6042;p51"/>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3" name="Google Shape;6043;p51"/>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4" name="Google Shape;6044;p51"/>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5" name="Google Shape;6045;p51"/>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6" name="Google Shape;6046;p51"/>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7" name="Google Shape;6047;p51"/>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8" name="Google Shape;6048;p51"/>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9" name="Google Shape;6049;p51"/>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0" name="Google Shape;6050;p51"/>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1" name="Google Shape;6051;p51"/>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2" name="Google Shape;6052;p51"/>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3" name="Google Shape;6053;p51"/>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4" name="Google Shape;6054;p51"/>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5" name="Google Shape;6055;p51"/>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6" name="Google Shape;6056;p51"/>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7" name="Google Shape;6057;p51"/>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8" name="Google Shape;6058;p51"/>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9" name="Google Shape;6059;p51"/>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0" name="Google Shape;6060;p51"/>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1" name="Google Shape;6061;p51"/>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2" name="Google Shape;6062;p51"/>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3" name="Google Shape;6063;p51"/>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4" name="Google Shape;6064;p51"/>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5" name="Google Shape;6065;p51"/>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6" name="Google Shape;6066;p51"/>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7" name="Google Shape;6067;p51"/>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8" name="Google Shape;6068;p51"/>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9" name="Google Shape;6069;p51"/>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0" name="Google Shape;6070;p51"/>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1" name="Google Shape;6071;p51"/>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2" name="Google Shape;6072;p51"/>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3" name="Google Shape;6073;p51"/>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4" name="Google Shape;6074;p51"/>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5" name="Google Shape;6075;p51"/>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6" name="Google Shape;6076;p51"/>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7" name="Google Shape;6077;p51"/>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8" name="Google Shape;6078;p51"/>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9" name="Google Shape;6079;p51"/>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0" name="Google Shape;6080;p51"/>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1" name="Google Shape;6081;p51"/>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3">
    <p:bg>
      <p:bgPr>
        <a:gradFill>
          <a:gsLst>
            <a:gs pos="0">
              <a:schemeClr val="lt1"/>
            </a:gs>
            <a:gs pos="100000">
              <a:srgbClr val="EBF2F9"/>
            </a:gs>
          </a:gsLst>
          <a:lin ang="10801400" scaled="0"/>
        </a:gradFill>
      </p:bgPr>
    </p:bg>
    <p:spTree>
      <p:nvGrpSpPr>
        <p:cNvPr id="6082" name="Shape 6082"/>
        <p:cNvGrpSpPr/>
        <p:nvPr/>
      </p:nvGrpSpPr>
      <p:grpSpPr>
        <a:xfrm>
          <a:off x="0" y="0"/>
          <a:ext cx="0" cy="0"/>
          <a:chOff x="0" y="0"/>
          <a:chExt cx="0" cy="0"/>
        </a:xfrm>
      </p:grpSpPr>
      <p:sp>
        <p:nvSpPr>
          <p:cNvPr id="6083" name="Google Shape;6083;p52"/>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6084" name="Google Shape;6084;p52"/>
          <p:cNvSpPr txBox="1"/>
          <p:nvPr>
            <p:ph idx="2" type="title"/>
          </p:nvPr>
        </p:nvSpPr>
        <p:spPr>
          <a:xfrm>
            <a:off x="5102525" y="1153475"/>
            <a:ext cx="3414600" cy="4338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500"/>
              <a:buNone/>
              <a:defRPr/>
            </a:lvl1pPr>
            <a:lvl2pPr lvl="1" algn="r">
              <a:lnSpc>
                <a:spcPct val="100000"/>
              </a:lnSpc>
              <a:spcBef>
                <a:spcPts val="0"/>
              </a:spcBef>
              <a:spcAft>
                <a:spcPts val="0"/>
              </a:spcAft>
              <a:buSzPts val="3500"/>
              <a:buNone/>
              <a:defRPr sz="3500"/>
            </a:lvl2pPr>
            <a:lvl3pPr lvl="2" algn="r">
              <a:lnSpc>
                <a:spcPct val="100000"/>
              </a:lnSpc>
              <a:spcBef>
                <a:spcPts val="0"/>
              </a:spcBef>
              <a:spcAft>
                <a:spcPts val="0"/>
              </a:spcAft>
              <a:buSzPts val="3500"/>
              <a:buNone/>
              <a:defRPr sz="3500"/>
            </a:lvl3pPr>
            <a:lvl4pPr lvl="3" algn="r">
              <a:lnSpc>
                <a:spcPct val="100000"/>
              </a:lnSpc>
              <a:spcBef>
                <a:spcPts val="0"/>
              </a:spcBef>
              <a:spcAft>
                <a:spcPts val="0"/>
              </a:spcAft>
              <a:buSzPts val="3500"/>
              <a:buNone/>
              <a:defRPr sz="3500"/>
            </a:lvl4pPr>
            <a:lvl5pPr lvl="4" algn="r">
              <a:lnSpc>
                <a:spcPct val="100000"/>
              </a:lnSpc>
              <a:spcBef>
                <a:spcPts val="0"/>
              </a:spcBef>
              <a:spcAft>
                <a:spcPts val="0"/>
              </a:spcAft>
              <a:buSzPts val="3500"/>
              <a:buNone/>
              <a:defRPr sz="3500"/>
            </a:lvl5pPr>
            <a:lvl6pPr lvl="5" algn="r">
              <a:lnSpc>
                <a:spcPct val="100000"/>
              </a:lnSpc>
              <a:spcBef>
                <a:spcPts val="0"/>
              </a:spcBef>
              <a:spcAft>
                <a:spcPts val="0"/>
              </a:spcAft>
              <a:buSzPts val="3500"/>
              <a:buNone/>
              <a:defRPr sz="3500"/>
            </a:lvl6pPr>
            <a:lvl7pPr lvl="6" algn="r">
              <a:lnSpc>
                <a:spcPct val="100000"/>
              </a:lnSpc>
              <a:spcBef>
                <a:spcPts val="0"/>
              </a:spcBef>
              <a:spcAft>
                <a:spcPts val="0"/>
              </a:spcAft>
              <a:buSzPts val="3500"/>
              <a:buNone/>
              <a:defRPr sz="3500"/>
            </a:lvl7pPr>
            <a:lvl8pPr lvl="7" algn="r">
              <a:lnSpc>
                <a:spcPct val="100000"/>
              </a:lnSpc>
              <a:spcBef>
                <a:spcPts val="0"/>
              </a:spcBef>
              <a:spcAft>
                <a:spcPts val="0"/>
              </a:spcAft>
              <a:buSzPts val="3500"/>
              <a:buNone/>
              <a:defRPr sz="3500"/>
            </a:lvl8pPr>
            <a:lvl9pPr lvl="8" algn="r">
              <a:lnSpc>
                <a:spcPct val="100000"/>
              </a:lnSpc>
              <a:spcBef>
                <a:spcPts val="0"/>
              </a:spcBef>
              <a:spcAft>
                <a:spcPts val="0"/>
              </a:spcAft>
              <a:buSzPts val="3500"/>
              <a:buNone/>
              <a:defRPr sz="3500"/>
            </a:lvl9pPr>
          </a:lstStyle>
          <a:p/>
        </p:txBody>
      </p:sp>
      <p:sp>
        <p:nvSpPr>
          <p:cNvPr id="6085" name="Google Shape;6085;p52"/>
          <p:cNvSpPr txBox="1"/>
          <p:nvPr>
            <p:ph idx="3" type="title"/>
          </p:nvPr>
        </p:nvSpPr>
        <p:spPr>
          <a:xfrm>
            <a:off x="5102525" y="2338978"/>
            <a:ext cx="3414600" cy="4338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500"/>
              <a:buNone/>
              <a:defRPr/>
            </a:lvl1pPr>
            <a:lvl2pPr lvl="1" algn="r">
              <a:lnSpc>
                <a:spcPct val="100000"/>
              </a:lnSpc>
              <a:spcBef>
                <a:spcPts val="0"/>
              </a:spcBef>
              <a:spcAft>
                <a:spcPts val="0"/>
              </a:spcAft>
              <a:buSzPts val="3500"/>
              <a:buNone/>
              <a:defRPr sz="3500"/>
            </a:lvl2pPr>
            <a:lvl3pPr lvl="2" algn="r">
              <a:lnSpc>
                <a:spcPct val="100000"/>
              </a:lnSpc>
              <a:spcBef>
                <a:spcPts val="0"/>
              </a:spcBef>
              <a:spcAft>
                <a:spcPts val="0"/>
              </a:spcAft>
              <a:buSzPts val="3500"/>
              <a:buNone/>
              <a:defRPr sz="3500"/>
            </a:lvl3pPr>
            <a:lvl4pPr lvl="3" algn="r">
              <a:lnSpc>
                <a:spcPct val="100000"/>
              </a:lnSpc>
              <a:spcBef>
                <a:spcPts val="0"/>
              </a:spcBef>
              <a:spcAft>
                <a:spcPts val="0"/>
              </a:spcAft>
              <a:buSzPts val="3500"/>
              <a:buNone/>
              <a:defRPr sz="3500"/>
            </a:lvl4pPr>
            <a:lvl5pPr lvl="4" algn="r">
              <a:lnSpc>
                <a:spcPct val="100000"/>
              </a:lnSpc>
              <a:spcBef>
                <a:spcPts val="0"/>
              </a:spcBef>
              <a:spcAft>
                <a:spcPts val="0"/>
              </a:spcAft>
              <a:buSzPts val="3500"/>
              <a:buNone/>
              <a:defRPr sz="3500"/>
            </a:lvl5pPr>
            <a:lvl6pPr lvl="5" algn="r">
              <a:lnSpc>
                <a:spcPct val="100000"/>
              </a:lnSpc>
              <a:spcBef>
                <a:spcPts val="0"/>
              </a:spcBef>
              <a:spcAft>
                <a:spcPts val="0"/>
              </a:spcAft>
              <a:buSzPts val="3500"/>
              <a:buNone/>
              <a:defRPr sz="3500"/>
            </a:lvl6pPr>
            <a:lvl7pPr lvl="6" algn="r">
              <a:lnSpc>
                <a:spcPct val="100000"/>
              </a:lnSpc>
              <a:spcBef>
                <a:spcPts val="0"/>
              </a:spcBef>
              <a:spcAft>
                <a:spcPts val="0"/>
              </a:spcAft>
              <a:buSzPts val="3500"/>
              <a:buNone/>
              <a:defRPr sz="3500"/>
            </a:lvl7pPr>
            <a:lvl8pPr lvl="7" algn="r">
              <a:lnSpc>
                <a:spcPct val="100000"/>
              </a:lnSpc>
              <a:spcBef>
                <a:spcPts val="0"/>
              </a:spcBef>
              <a:spcAft>
                <a:spcPts val="0"/>
              </a:spcAft>
              <a:buSzPts val="3500"/>
              <a:buNone/>
              <a:defRPr sz="3500"/>
            </a:lvl8pPr>
            <a:lvl9pPr lvl="8" algn="r">
              <a:lnSpc>
                <a:spcPct val="100000"/>
              </a:lnSpc>
              <a:spcBef>
                <a:spcPts val="0"/>
              </a:spcBef>
              <a:spcAft>
                <a:spcPts val="0"/>
              </a:spcAft>
              <a:buSzPts val="3500"/>
              <a:buNone/>
              <a:defRPr sz="3500"/>
            </a:lvl9pPr>
          </a:lstStyle>
          <a:p/>
        </p:txBody>
      </p:sp>
      <p:sp>
        <p:nvSpPr>
          <p:cNvPr id="6086" name="Google Shape;6086;p52"/>
          <p:cNvSpPr txBox="1"/>
          <p:nvPr>
            <p:ph idx="4" type="title"/>
          </p:nvPr>
        </p:nvSpPr>
        <p:spPr>
          <a:xfrm>
            <a:off x="5102525" y="3524480"/>
            <a:ext cx="3414600" cy="4338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500"/>
              <a:buNone/>
              <a:defRPr/>
            </a:lvl1pPr>
            <a:lvl2pPr lvl="1" algn="r">
              <a:lnSpc>
                <a:spcPct val="100000"/>
              </a:lnSpc>
              <a:spcBef>
                <a:spcPts val="0"/>
              </a:spcBef>
              <a:spcAft>
                <a:spcPts val="0"/>
              </a:spcAft>
              <a:buSzPts val="3500"/>
              <a:buNone/>
              <a:defRPr sz="3500"/>
            </a:lvl2pPr>
            <a:lvl3pPr lvl="2" algn="r">
              <a:lnSpc>
                <a:spcPct val="100000"/>
              </a:lnSpc>
              <a:spcBef>
                <a:spcPts val="0"/>
              </a:spcBef>
              <a:spcAft>
                <a:spcPts val="0"/>
              </a:spcAft>
              <a:buSzPts val="3500"/>
              <a:buNone/>
              <a:defRPr sz="3500"/>
            </a:lvl3pPr>
            <a:lvl4pPr lvl="3" algn="r">
              <a:lnSpc>
                <a:spcPct val="100000"/>
              </a:lnSpc>
              <a:spcBef>
                <a:spcPts val="0"/>
              </a:spcBef>
              <a:spcAft>
                <a:spcPts val="0"/>
              </a:spcAft>
              <a:buSzPts val="3500"/>
              <a:buNone/>
              <a:defRPr sz="3500"/>
            </a:lvl4pPr>
            <a:lvl5pPr lvl="4" algn="r">
              <a:lnSpc>
                <a:spcPct val="100000"/>
              </a:lnSpc>
              <a:spcBef>
                <a:spcPts val="0"/>
              </a:spcBef>
              <a:spcAft>
                <a:spcPts val="0"/>
              </a:spcAft>
              <a:buSzPts val="3500"/>
              <a:buNone/>
              <a:defRPr sz="3500"/>
            </a:lvl5pPr>
            <a:lvl6pPr lvl="5" algn="r">
              <a:lnSpc>
                <a:spcPct val="100000"/>
              </a:lnSpc>
              <a:spcBef>
                <a:spcPts val="0"/>
              </a:spcBef>
              <a:spcAft>
                <a:spcPts val="0"/>
              </a:spcAft>
              <a:buSzPts val="3500"/>
              <a:buNone/>
              <a:defRPr sz="3500"/>
            </a:lvl6pPr>
            <a:lvl7pPr lvl="6" algn="r">
              <a:lnSpc>
                <a:spcPct val="100000"/>
              </a:lnSpc>
              <a:spcBef>
                <a:spcPts val="0"/>
              </a:spcBef>
              <a:spcAft>
                <a:spcPts val="0"/>
              </a:spcAft>
              <a:buSzPts val="3500"/>
              <a:buNone/>
              <a:defRPr sz="3500"/>
            </a:lvl7pPr>
            <a:lvl8pPr lvl="7" algn="r">
              <a:lnSpc>
                <a:spcPct val="100000"/>
              </a:lnSpc>
              <a:spcBef>
                <a:spcPts val="0"/>
              </a:spcBef>
              <a:spcAft>
                <a:spcPts val="0"/>
              </a:spcAft>
              <a:buSzPts val="3500"/>
              <a:buNone/>
              <a:defRPr sz="3500"/>
            </a:lvl8pPr>
            <a:lvl9pPr lvl="8" algn="r">
              <a:lnSpc>
                <a:spcPct val="100000"/>
              </a:lnSpc>
              <a:spcBef>
                <a:spcPts val="0"/>
              </a:spcBef>
              <a:spcAft>
                <a:spcPts val="0"/>
              </a:spcAft>
              <a:buSzPts val="3500"/>
              <a:buNone/>
              <a:defRPr sz="3500"/>
            </a:lvl9pPr>
          </a:lstStyle>
          <a:p/>
        </p:txBody>
      </p:sp>
      <p:sp>
        <p:nvSpPr>
          <p:cNvPr id="6087" name="Google Shape;6087;p52"/>
          <p:cNvSpPr txBox="1"/>
          <p:nvPr>
            <p:ph idx="1" type="subTitle"/>
          </p:nvPr>
        </p:nvSpPr>
        <p:spPr>
          <a:xfrm>
            <a:off x="5102525" y="1587295"/>
            <a:ext cx="3414600" cy="6678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600"/>
            </a:lvl1pPr>
            <a:lvl2pPr lvl="1" algn="r">
              <a:lnSpc>
                <a:spcPct val="100000"/>
              </a:lnSpc>
              <a:spcBef>
                <a:spcPts val="0"/>
              </a:spcBef>
              <a:spcAft>
                <a:spcPts val="0"/>
              </a:spcAft>
              <a:buSzPts val="1400"/>
              <a:buNone/>
              <a:defRPr/>
            </a:lvl2pPr>
            <a:lvl3pPr lvl="2" algn="r">
              <a:lnSpc>
                <a:spcPct val="100000"/>
              </a:lnSpc>
              <a:spcBef>
                <a:spcPts val="0"/>
              </a:spcBef>
              <a:spcAft>
                <a:spcPts val="0"/>
              </a:spcAft>
              <a:buSzPts val="1400"/>
              <a:buNone/>
              <a:defRPr/>
            </a:lvl3pPr>
            <a:lvl4pPr lvl="3" algn="r">
              <a:lnSpc>
                <a:spcPct val="100000"/>
              </a:lnSpc>
              <a:spcBef>
                <a:spcPts val="0"/>
              </a:spcBef>
              <a:spcAft>
                <a:spcPts val="0"/>
              </a:spcAft>
              <a:buSzPts val="1400"/>
              <a:buNone/>
              <a:defRPr/>
            </a:lvl4pPr>
            <a:lvl5pPr lvl="4" algn="r">
              <a:lnSpc>
                <a:spcPct val="100000"/>
              </a:lnSpc>
              <a:spcBef>
                <a:spcPts val="0"/>
              </a:spcBef>
              <a:spcAft>
                <a:spcPts val="0"/>
              </a:spcAft>
              <a:buSzPts val="1400"/>
              <a:buNone/>
              <a:defRPr/>
            </a:lvl5pPr>
            <a:lvl6pPr lvl="5" algn="r">
              <a:lnSpc>
                <a:spcPct val="100000"/>
              </a:lnSpc>
              <a:spcBef>
                <a:spcPts val="0"/>
              </a:spcBef>
              <a:spcAft>
                <a:spcPts val="0"/>
              </a:spcAft>
              <a:buSzPts val="1400"/>
              <a:buNone/>
              <a:defRPr/>
            </a:lvl6pPr>
            <a:lvl7pPr lvl="6" algn="r">
              <a:lnSpc>
                <a:spcPct val="100000"/>
              </a:lnSpc>
              <a:spcBef>
                <a:spcPts val="0"/>
              </a:spcBef>
              <a:spcAft>
                <a:spcPts val="0"/>
              </a:spcAft>
              <a:buSzPts val="1400"/>
              <a:buNone/>
              <a:defRPr/>
            </a:lvl7pPr>
            <a:lvl8pPr lvl="7" algn="r">
              <a:lnSpc>
                <a:spcPct val="100000"/>
              </a:lnSpc>
              <a:spcBef>
                <a:spcPts val="0"/>
              </a:spcBef>
              <a:spcAft>
                <a:spcPts val="0"/>
              </a:spcAft>
              <a:buSzPts val="1400"/>
              <a:buNone/>
              <a:defRPr/>
            </a:lvl8pPr>
            <a:lvl9pPr lvl="8" algn="r">
              <a:lnSpc>
                <a:spcPct val="100000"/>
              </a:lnSpc>
              <a:spcBef>
                <a:spcPts val="0"/>
              </a:spcBef>
              <a:spcAft>
                <a:spcPts val="0"/>
              </a:spcAft>
              <a:buSzPts val="1400"/>
              <a:buNone/>
              <a:defRPr/>
            </a:lvl9pPr>
          </a:lstStyle>
          <a:p/>
        </p:txBody>
      </p:sp>
      <p:sp>
        <p:nvSpPr>
          <p:cNvPr id="6088" name="Google Shape;6088;p52"/>
          <p:cNvSpPr txBox="1"/>
          <p:nvPr>
            <p:ph idx="5" type="subTitle"/>
          </p:nvPr>
        </p:nvSpPr>
        <p:spPr>
          <a:xfrm>
            <a:off x="5102525" y="2772785"/>
            <a:ext cx="3414600" cy="6678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600"/>
            </a:lvl1pPr>
            <a:lvl2pPr lvl="1" algn="r">
              <a:lnSpc>
                <a:spcPct val="100000"/>
              </a:lnSpc>
              <a:spcBef>
                <a:spcPts val="0"/>
              </a:spcBef>
              <a:spcAft>
                <a:spcPts val="0"/>
              </a:spcAft>
              <a:buSzPts val="1400"/>
              <a:buNone/>
              <a:defRPr/>
            </a:lvl2pPr>
            <a:lvl3pPr lvl="2" algn="r">
              <a:lnSpc>
                <a:spcPct val="100000"/>
              </a:lnSpc>
              <a:spcBef>
                <a:spcPts val="0"/>
              </a:spcBef>
              <a:spcAft>
                <a:spcPts val="0"/>
              </a:spcAft>
              <a:buSzPts val="1400"/>
              <a:buNone/>
              <a:defRPr/>
            </a:lvl3pPr>
            <a:lvl4pPr lvl="3" algn="r">
              <a:lnSpc>
                <a:spcPct val="100000"/>
              </a:lnSpc>
              <a:spcBef>
                <a:spcPts val="0"/>
              </a:spcBef>
              <a:spcAft>
                <a:spcPts val="0"/>
              </a:spcAft>
              <a:buSzPts val="1400"/>
              <a:buNone/>
              <a:defRPr/>
            </a:lvl4pPr>
            <a:lvl5pPr lvl="4" algn="r">
              <a:lnSpc>
                <a:spcPct val="100000"/>
              </a:lnSpc>
              <a:spcBef>
                <a:spcPts val="0"/>
              </a:spcBef>
              <a:spcAft>
                <a:spcPts val="0"/>
              </a:spcAft>
              <a:buSzPts val="1400"/>
              <a:buNone/>
              <a:defRPr/>
            </a:lvl5pPr>
            <a:lvl6pPr lvl="5" algn="r">
              <a:lnSpc>
                <a:spcPct val="100000"/>
              </a:lnSpc>
              <a:spcBef>
                <a:spcPts val="0"/>
              </a:spcBef>
              <a:spcAft>
                <a:spcPts val="0"/>
              </a:spcAft>
              <a:buSzPts val="1400"/>
              <a:buNone/>
              <a:defRPr/>
            </a:lvl6pPr>
            <a:lvl7pPr lvl="6" algn="r">
              <a:lnSpc>
                <a:spcPct val="100000"/>
              </a:lnSpc>
              <a:spcBef>
                <a:spcPts val="0"/>
              </a:spcBef>
              <a:spcAft>
                <a:spcPts val="0"/>
              </a:spcAft>
              <a:buSzPts val="1400"/>
              <a:buNone/>
              <a:defRPr/>
            </a:lvl7pPr>
            <a:lvl8pPr lvl="7" algn="r">
              <a:lnSpc>
                <a:spcPct val="100000"/>
              </a:lnSpc>
              <a:spcBef>
                <a:spcPts val="0"/>
              </a:spcBef>
              <a:spcAft>
                <a:spcPts val="0"/>
              </a:spcAft>
              <a:buSzPts val="1400"/>
              <a:buNone/>
              <a:defRPr/>
            </a:lvl8pPr>
            <a:lvl9pPr lvl="8" algn="r">
              <a:lnSpc>
                <a:spcPct val="100000"/>
              </a:lnSpc>
              <a:spcBef>
                <a:spcPts val="0"/>
              </a:spcBef>
              <a:spcAft>
                <a:spcPts val="0"/>
              </a:spcAft>
              <a:buSzPts val="1400"/>
              <a:buNone/>
              <a:defRPr/>
            </a:lvl9pPr>
          </a:lstStyle>
          <a:p/>
        </p:txBody>
      </p:sp>
      <p:sp>
        <p:nvSpPr>
          <p:cNvPr id="6089" name="Google Shape;6089;p52"/>
          <p:cNvSpPr txBox="1"/>
          <p:nvPr>
            <p:ph idx="6" type="subTitle"/>
          </p:nvPr>
        </p:nvSpPr>
        <p:spPr>
          <a:xfrm>
            <a:off x="5102525" y="3958275"/>
            <a:ext cx="3414600" cy="6678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600"/>
            </a:lvl1pPr>
            <a:lvl2pPr lvl="1" algn="r">
              <a:lnSpc>
                <a:spcPct val="100000"/>
              </a:lnSpc>
              <a:spcBef>
                <a:spcPts val="0"/>
              </a:spcBef>
              <a:spcAft>
                <a:spcPts val="0"/>
              </a:spcAft>
              <a:buSzPts val="1400"/>
              <a:buNone/>
              <a:defRPr/>
            </a:lvl2pPr>
            <a:lvl3pPr lvl="2" algn="r">
              <a:lnSpc>
                <a:spcPct val="100000"/>
              </a:lnSpc>
              <a:spcBef>
                <a:spcPts val="0"/>
              </a:spcBef>
              <a:spcAft>
                <a:spcPts val="0"/>
              </a:spcAft>
              <a:buSzPts val="1400"/>
              <a:buNone/>
              <a:defRPr/>
            </a:lvl3pPr>
            <a:lvl4pPr lvl="3" algn="r">
              <a:lnSpc>
                <a:spcPct val="100000"/>
              </a:lnSpc>
              <a:spcBef>
                <a:spcPts val="0"/>
              </a:spcBef>
              <a:spcAft>
                <a:spcPts val="0"/>
              </a:spcAft>
              <a:buSzPts val="1400"/>
              <a:buNone/>
              <a:defRPr/>
            </a:lvl4pPr>
            <a:lvl5pPr lvl="4" algn="r">
              <a:lnSpc>
                <a:spcPct val="100000"/>
              </a:lnSpc>
              <a:spcBef>
                <a:spcPts val="0"/>
              </a:spcBef>
              <a:spcAft>
                <a:spcPts val="0"/>
              </a:spcAft>
              <a:buSzPts val="1400"/>
              <a:buNone/>
              <a:defRPr/>
            </a:lvl5pPr>
            <a:lvl6pPr lvl="5" algn="r">
              <a:lnSpc>
                <a:spcPct val="100000"/>
              </a:lnSpc>
              <a:spcBef>
                <a:spcPts val="0"/>
              </a:spcBef>
              <a:spcAft>
                <a:spcPts val="0"/>
              </a:spcAft>
              <a:buSzPts val="1400"/>
              <a:buNone/>
              <a:defRPr/>
            </a:lvl6pPr>
            <a:lvl7pPr lvl="6" algn="r">
              <a:lnSpc>
                <a:spcPct val="100000"/>
              </a:lnSpc>
              <a:spcBef>
                <a:spcPts val="0"/>
              </a:spcBef>
              <a:spcAft>
                <a:spcPts val="0"/>
              </a:spcAft>
              <a:buSzPts val="1400"/>
              <a:buNone/>
              <a:defRPr/>
            </a:lvl7pPr>
            <a:lvl8pPr lvl="7" algn="r">
              <a:lnSpc>
                <a:spcPct val="100000"/>
              </a:lnSpc>
              <a:spcBef>
                <a:spcPts val="0"/>
              </a:spcBef>
              <a:spcAft>
                <a:spcPts val="0"/>
              </a:spcAft>
              <a:buSzPts val="1400"/>
              <a:buNone/>
              <a:defRPr/>
            </a:lvl8pPr>
            <a:lvl9pPr lvl="8" algn="r">
              <a:lnSpc>
                <a:spcPct val="100000"/>
              </a:lnSpc>
              <a:spcBef>
                <a:spcPts val="0"/>
              </a:spcBef>
              <a:spcAft>
                <a:spcPts val="0"/>
              </a:spcAft>
              <a:buSzPts val="1400"/>
              <a:buNone/>
              <a:defRPr/>
            </a:lvl9pPr>
          </a:lstStyle>
          <a:p/>
        </p:txBody>
      </p:sp>
      <p:grpSp>
        <p:nvGrpSpPr>
          <p:cNvPr id="6090" name="Google Shape;6090;p52"/>
          <p:cNvGrpSpPr/>
          <p:nvPr/>
        </p:nvGrpSpPr>
        <p:grpSpPr>
          <a:xfrm>
            <a:off x="-554176" y="341820"/>
            <a:ext cx="5296161" cy="4275717"/>
            <a:chOff x="-110774" y="1916595"/>
            <a:chExt cx="3946469" cy="3186078"/>
          </a:xfrm>
        </p:grpSpPr>
        <p:sp>
          <p:nvSpPr>
            <p:cNvPr id="6091" name="Google Shape;6091;p52"/>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2" name="Google Shape;6092;p52"/>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3" name="Google Shape;6093;p52"/>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4" name="Google Shape;6094;p52"/>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5" name="Google Shape;6095;p52"/>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6" name="Google Shape;6096;p52"/>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7" name="Google Shape;6097;p52"/>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8" name="Google Shape;6098;p52"/>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9" name="Google Shape;6099;p52"/>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0" name="Google Shape;6100;p52"/>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1" name="Google Shape;6101;p52"/>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2" name="Google Shape;6102;p52"/>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3" name="Google Shape;6103;p52"/>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4" name="Google Shape;6104;p52"/>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5" name="Google Shape;6105;p52"/>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6" name="Google Shape;6106;p52"/>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7" name="Google Shape;6107;p52"/>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8" name="Google Shape;6108;p52"/>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9" name="Google Shape;6109;p52"/>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0" name="Google Shape;6110;p52"/>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1" name="Google Shape;6111;p52"/>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2" name="Google Shape;6112;p52"/>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3" name="Google Shape;6113;p52"/>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4" name="Google Shape;6114;p52"/>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5" name="Google Shape;6115;p52"/>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6" name="Google Shape;6116;p52"/>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7" name="Google Shape;6117;p52"/>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8" name="Google Shape;6118;p52"/>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9" name="Google Shape;6119;p52"/>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0" name="Google Shape;6120;p52"/>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1" name="Google Shape;6121;p52"/>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2" name="Google Shape;6122;p52"/>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3" name="Google Shape;6123;p52"/>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4" name="Google Shape;6124;p52"/>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5" name="Google Shape;6125;p52"/>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6" name="Google Shape;6126;p52"/>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7" name="Google Shape;6127;p52"/>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8" name="Google Shape;6128;p52"/>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9" name="Google Shape;6129;p52"/>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0" name="Google Shape;6130;p52"/>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1" name="Google Shape;6131;p52"/>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2" name="Google Shape;6132;p52"/>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3" name="Google Shape;6133;p52"/>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4" name="Google Shape;6134;p52"/>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5" name="Google Shape;6135;p52"/>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6" name="Google Shape;6136;p52"/>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7" name="Google Shape;6137;p52"/>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8" name="Google Shape;6138;p52"/>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9" name="Google Shape;6139;p52"/>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0" name="Google Shape;6140;p52"/>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1" name="Google Shape;6141;p52"/>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2" name="Google Shape;6142;p52"/>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3" name="Google Shape;6143;p52"/>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4" name="Google Shape;6144;p52"/>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5" name="Google Shape;6145;p52"/>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6" name="Google Shape;6146;p52"/>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7" name="Google Shape;6147;p52"/>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8" name="Google Shape;6148;p52"/>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9" name="Google Shape;6149;p52"/>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0" name="Google Shape;6150;p52"/>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1" name="Google Shape;6151;p52"/>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2" name="Google Shape;6152;p52"/>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3" name="Google Shape;6153;p52"/>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4" name="Google Shape;6154;p52"/>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5" name="Google Shape;6155;p52"/>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6" name="Google Shape;6156;p52"/>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7" name="Google Shape;6157;p52"/>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8" name="Google Shape;6158;p52"/>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9" name="Google Shape;6159;p52"/>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0" name="Google Shape;6160;p52"/>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1" name="Google Shape;6161;p52"/>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2" name="Google Shape;6162;p52"/>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3" name="Google Shape;6163;p52"/>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4" name="Google Shape;6164;p52"/>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5" name="Google Shape;6165;p52"/>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6" name="Google Shape;6166;p52"/>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7" name="Google Shape;6167;p52"/>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8" name="Google Shape;6168;p52"/>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9" name="Google Shape;6169;p52"/>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0" name="Google Shape;6170;p52"/>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1" name="Google Shape;6171;p52"/>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2" name="Google Shape;6172;p52"/>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3" name="Google Shape;6173;p52"/>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4" name="Google Shape;6174;p52"/>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5" name="Google Shape;6175;p52"/>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6" name="Google Shape;6176;p52"/>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7" name="Google Shape;6177;p52"/>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8" name="Google Shape;6178;p52"/>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9" name="Google Shape;6179;p52"/>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0" name="Google Shape;6180;p52"/>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1" name="Google Shape;6181;p52"/>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2" name="Google Shape;6182;p52"/>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3" name="Google Shape;6183;p52"/>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4" name="Google Shape;6184;p52"/>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5" name="Google Shape;6185;p52"/>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6" name="Google Shape;6186;p52"/>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7" name="Google Shape;6187;p52"/>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8" name="Google Shape;6188;p52"/>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9" name="Google Shape;6189;p52"/>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0" name="Google Shape;6190;p52"/>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1" name="Google Shape;6191;p52"/>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2" name="Google Shape;6192;p52"/>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3" name="Google Shape;6193;p52"/>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4" name="Google Shape;6194;p52"/>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5" name="Google Shape;6195;p52"/>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6" name="Google Shape;6196;p52"/>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7" name="Google Shape;6197;p52"/>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8" name="Google Shape;6198;p52"/>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9" name="Google Shape;6199;p52"/>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0" name="Google Shape;6200;p52"/>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1" name="Google Shape;6201;p52"/>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2" name="Google Shape;6202;p52"/>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3" name="Google Shape;6203;p52"/>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4" name="Google Shape;6204;p52"/>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5" name="Google Shape;6205;p52"/>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6" name="Google Shape;6206;p52"/>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7" name="Google Shape;6207;p52"/>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8" name="Google Shape;6208;p52"/>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9" name="Google Shape;6209;p52"/>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0" name="Google Shape;6210;p52"/>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1" name="Google Shape;6211;p52"/>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2" name="Google Shape;6212;p52"/>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3" name="Google Shape;6213;p52"/>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4" name="Google Shape;6214;p52"/>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5" name="Google Shape;6215;p52"/>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6" name="Google Shape;6216;p52"/>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7" name="Google Shape;6217;p52"/>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8" name="Google Shape;6218;p52"/>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9" name="Google Shape;6219;p52"/>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0" name="Google Shape;6220;p52"/>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1" name="Google Shape;6221;p52"/>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2" name="Google Shape;6222;p52"/>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3" name="Google Shape;6223;p52"/>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4" name="Google Shape;6224;p52"/>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5" name="Google Shape;6225;p52"/>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6" name="Google Shape;6226;p52"/>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7" name="Google Shape;6227;p52"/>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8" name="Google Shape;6228;p52"/>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9" name="Google Shape;6229;p52"/>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0" name="Google Shape;6230;p52"/>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1" name="Google Shape;6231;p52"/>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2" name="Google Shape;6232;p52"/>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3" name="Google Shape;6233;p52"/>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4" name="Google Shape;6234;p52"/>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5" name="Google Shape;6235;p52"/>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6" name="Google Shape;6236;p52"/>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7" name="Google Shape;6237;p52"/>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8" name="Google Shape;6238;p52"/>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9" name="Google Shape;6239;p52"/>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0" name="Google Shape;6240;p52"/>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1" name="Google Shape;6241;p52"/>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2" name="Google Shape;6242;p52"/>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3" name="Google Shape;6243;p52"/>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4" name="Google Shape;6244;p52"/>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5" name="Google Shape;6245;p52"/>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6" name="Google Shape;6246;p52"/>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7" name="Google Shape;6247;p52"/>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8" name="Google Shape;6248;p52"/>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9" name="Google Shape;6249;p52"/>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0" name="Google Shape;6250;p52"/>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1" name="Google Shape;6251;p52"/>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2" name="Google Shape;6252;p52"/>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3" name="Google Shape;6253;p52"/>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4" name="Google Shape;6254;p52"/>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5" name="Google Shape;6255;p52"/>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gradFill>
          <a:gsLst>
            <a:gs pos="0">
              <a:schemeClr val="lt1"/>
            </a:gs>
            <a:gs pos="100000">
              <a:srgbClr val="EBF2F9"/>
            </a:gs>
          </a:gsLst>
          <a:lin ang="10801400" scaled="0"/>
        </a:gradFill>
      </p:bgPr>
    </p:bg>
    <p:spTree>
      <p:nvGrpSpPr>
        <p:cNvPr id="738" name="Shape 738"/>
        <p:cNvGrpSpPr/>
        <p:nvPr/>
      </p:nvGrpSpPr>
      <p:grpSpPr>
        <a:xfrm>
          <a:off x="0" y="0"/>
          <a:ext cx="0" cy="0"/>
          <a:chOff x="0" y="0"/>
          <a:chExt cx="0" cy="0"/>
        </a:xfrm>
      </p:grpSpPr>
      <p:sp>
        <p:nvSpPr>
          <p:cNvPr id="739" name="Google Shape;739;p24"/>
          <p:cNvSpPr txBox="1"/>
          <p:nvPr>
            <p:ph type="title"/>
          </p:nvPr>
        </p:nvSpPr>
        <p:spPr>
          <a:xfrm>
            <a:off x="713225" y="2149400"/>
            <a:ext cx="39411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5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740" name="Google Shape;740;p24"/>
          <p:cNvSpPr txBox="1"/>
          <p:nvPr>
            <p:ph idx="2" type="title"/>
          </p:nvPr>
        </p:nvSpPr>
        <p:spPr>
          <a:xfrm>
            <a:off x="713225" y="1255600"/>
            <a:ext cx="39411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5000">
                <a:solidFill>
                  <a:schemeClr val="accent1"/>
                </a:solidFill>
              </a:defRPr>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741" name="Google Shape;741;p24"/>
          <p:cNvSpPr txBox="1"/>
          <p:nvPr>
            <p:ph idx="1" type="subTitle"/>
          </p:nvPr>
        </p:nvSpPr>
        <p:spPr>
          <a:xfrm>
            <a:off x="713225" y="3089300"/>
            <a:ext cx="2702400" cy="798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742" name="Google Shape;742;p24"/>
          <p:cNvGrpSpPr/>
          <p:nvPr/>
        </p:nvGrpSpPr>
        <p:grpSpPr>
          <a:xfrm>
            <a:off x="4298574" y="323745"/>
            <a:ext cx="5296161" cy="4275717"/>
            <a:chOff x="-110774" y="1916595"/>
            <a:chExt cx="3946469" cy="3186078"/>
          </a:xfrm>
        </p:grpSpPr>
        <p:sp>
          <p:nvSpPr>
            <p:cNvPr id="743" name="Google Shape;743;p24"/>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24"/>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24"/>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24"/>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24"/>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24"/>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24"/>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24"/>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24"/>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24"/>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24"/>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24"/>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24"/>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24"/>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24"/>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24"/>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24"/>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24"/>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24"/>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24"/>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24"/>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24"/>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24"/>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24"/>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24"/>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24"/>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4"/>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4"/>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24"/>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24"/>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24"/>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24"/>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24"/>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24"/>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24"/>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24"/>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24"/>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24"/>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24"/>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24"/>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24"/>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24"/>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4"/>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p24"/>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24"/>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24"/>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24"/>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24"/>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p24"/>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24"/>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24"/>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24"/>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24"/>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24"/>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24"/>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24"/>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 name="Google Shape;799;p24"/>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p24"/>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24"/>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24"/>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24"/>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24"/>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p24"/>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24"/>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24"/>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 name="Google Shape;808;p24"/>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24"/>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24"/>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24"/>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24"/>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p24"/>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24"/>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24"/>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p24"/>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p24"/>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 name="Google Shape;818;p24"/>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p24"/>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 name="Google Shape;820;p24"/>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24"/>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 name="Google Shape;822;p24"/>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 name="Google Shape;823;p24"/>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24"/>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 name="Google Shape;825;p24"/>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 name="Google Shape;826;p24"/>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 name="Google Shape;827;p24"/>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 name="Google Shape;828;p24"/>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24"/>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 name="Google Shape;830;p24"/>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p24"/>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p24"/>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 name="Google Shape;833;p24"/>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 name="Google Shape;834;p24"/>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p24"/>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p24"/>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p24"/>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 name="Google Shape;838;p24"/>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9" name="Google Shape;839;p24"/>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 name="Google Shape;840;p24"/>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24"/>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24"/>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24"/>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24"/>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24"/>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24"/>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p24"/>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 name="Google Shape;848;p24"/>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24"/>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 name="Google Shape;850;p24"/>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1" name="Google Shape;851;p24"/>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 name="Google Shape;852;p24"/>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 name="Google Shape;853;p24"/>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 name="Google Shape;854;p24"/>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 name="Google Shape;855;p24"/>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24"/>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 name="Google Shape;857;p24"/>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24"/>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24"/>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p24"/>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p24"/>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24"/>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24"/>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24"/>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24"/>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24"/>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7" name="Google Shape;867;p24"/>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24"/>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24"/>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24"/>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1" name="Google Shape;871;p24"/>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24"/>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24"/>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24"/>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p24"/>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24"/>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24"/>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24"/>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9" name="Google Shape;879;p24"/>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0" name="Google Shape;880;p24"/>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p24"/>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24"/>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24"/>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24"/>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24"/>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24"/>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24"/>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24"/>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24"/>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24"/>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24"/>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24"/>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24"/>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24"/>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24"/>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24"/>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24"/>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24"/>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24"/>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24"/>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24"/>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24"/>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24"/>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24"/>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24"/>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24"/>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24"/>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1">
  <p:cSld name="CUSTOM_1">
    <p:bg>
      <p:bgPr>
        <a:gradFill>
          <a:gsLst>
            <a:gs pos="0">
              <a:schemeClr val="lt1"/>
            </a:gs>
            <a:gs pos="100000">
              <a:srgbClr val="EBF2F9"/>
            </a:gs>
          </a:gsLst>
          <a:lin ang="0" scaled="0"/>
        </a:gradFill>
      </p:bgPr>
    </p:bg>
    <p:spTree>
      <p:nvGrpSpPr>
        <p:cNvPr id="6256" name="Shape 6256"/>
        <p:cNvGrpSpPr/>
        <p:nvPr/>
      </p:nvGrpSpPr>
      <p:grpSpPr>
        <a:xfrm>
          <a:off x="0" y="0"/>
          <a:ext cx="0" cy="0"/>
          <a:chOff x="0" y="0"/>
          <a:chExt cx="0" cy="0"/>
        </a:xfrm>
      </p:grpSpPr>
      <p:sp>
        <p:nvSpPr>
          <p:cNvPr id="6257" name="Google Shape;6257;p53"/>
          <p:cNvSpPr txBox="1"/>
          <p:nvPr>
            <p:ph type="title"/>
          </p:nvPr>
        </p:nvSpPr>
        <p:spPr>
          <a:xfrm>
            <a:off x="4871350" y="1338150"/>
            <a:ext cx="3615000" cy="7557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2400"/>
              <a:buNone/>
              <a:defRPr>
                <a:solidFill>
                  <a:schemeClr val="accent1"/>
                </a:solidFill>
              </a:defRPr>
            </a:lvl1pPr>
            <a:lvl2pPr lvl="1" algn="r">
              <a:lnSpc>
                <a:spcPct val="100000"/>
              </a:lnSpc>
              <a:spcBef>
                <a:spcPts val="0"/>
              </a:spcBef>
              <a:spcAft>
                <a:spcPts val="0"/>
              </a:spcAft>
              <a:buSzPts val="2400"/>
              <a:buNone/>
              <a:defRPr sz="2400"/>
            </a:lvl2pPr>
            <a:lvl3pPr lvl="2" algn="r">
              <a:lnSpc>
                <a:spcPct val="100000"/>
              </a:lnSpc>
              <a:spcBef>
                <a:spcPts val="0"/>
              </a:spcBef>
              <a:spcAft>
                <a:spcPts val="0"/>
              </a:spcAft>
              <a:buSzPts val="2400"/>
              <a:buNone/>
              <a:defRPr sz="2400"/>
            </a:lvl3pPr>
            <a:lvl4pPr lvl="3" algn="r">
              <a:lnSpc>
                <a:spcPct val="100000"/>
              </a:lnSpc>
              <a:spcBef>
                <a:spcPts val="0"/>
              </a:spcBef>
              <a:spcAft>
                <a:spcPts val="0"/>
              </a:spcAft>
              <a:buSzPts val="2400"/>
              <a:buNone/>
              <a:defRPr sz="2400"/>
            </a:lvl4pPr>
            <a:lvl5pPr lvl="4" algn="r">
              <a:lnSpc>
                <a:spcPct val="100000"/>
              </a:lnSpc>
              <a:spcBef>
                <a:spcPts val="0"/>
              </a:spcBef>
              <a:spcAft>
                <a:spcPts val="0"/>
              </a:spcAft>
              <a:buSzPts val="2400"/>
              <a:buNone/>
              <a:defRPr sz="2400"/>
            </a:lvl5pPr>
            <a:lvl6pPr lvl="5" algn="r">
              <a:lnSpc>
                <a:spcPct val="100000"/>
              </a:lnSpc>
              <a:spcBef>
                <a:spcPts val="0"/>
              </a:spcBef>
              <a:spcAft>
                <a:spcPts val="0"/>
              </a:spcAft>
              <a:buSzPts val="2400"/>
              <a:buNone/>
              <a:defRPr sz="2400"/>
            </a:lvl6pPr>
            <a:lvl7pPr lvl="6" algn="r">
              <a:lnSpc>
                <a:spcPct val="100000"/>
              </a:lnSpc>
              <a:spcBef>
                <a:spcPts val="0"/>
              </a:spcBef>
              <a:spcAft>
                <a:spcPts val="0"/>
              </a:spcAft>
              <a:buSzPts val="2400"/>
              <a:buNone/>
              <a:defRPr sz="2400"/>
            </a:lvl7pPr>
            <a:lvl8pPr lvl="7" algn="r">
              <a:lnSpc>
                <a:spcPct val="100000"/>
              </a:lnSpc>
              <a:spcBef>
                <a:spcPts val="0"/>
              </a:spcBef>
              <a:spcAft>
                <a:spcPts val="0"/>
              </a:spcAft>
              <a:buSzPts val="2400"/>
              <a:buNone/>
              <a:defRPr sz="2400"/>
            </a:lvl8pPr>
            <a:lvl9pPr lvl="8" algn="r">
              <a:lnSpc>
                <a:spcPct val="100000"/>
              </a:lnSpc>
              <a:spcBef>
                <a:spcPts val="0"/>
              </a:spcBef>
              <a:spcAft>
                <a:spcPts val="0"/>
              </a:spcAft>
              <a:buSzPts val="2400"/>
              <a:buNone/>
              <a:defRPr sz="2400"/>
            </a:lvl9pPr>
          </a:lstStyle>
          <a:p/>
        </p:txBody>
      </p:sp>
      <p:sp>
        <p:nvSpPr>
          <p:cNvPr id="6258" name="Google Shape;6258;p53"/>
          <p:cNvSpPr txBox="1"/>
          <p:nvPr>
            <p:ph idx="1" type="subTitle"/>
          </p:nvPr>
        </p:nvSpPr>
        <p:spPr>
          <a:xfrm>
            <a:off x="4871415" y="2093850"/>
            <a:ext cx="3615000" cy="1711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6259" name="Google Shape;6259;p53"/>
          <p:cNvGrpSpPr/>
          <p:nvPr/>
        </p:nvGrpSpPr>
        <p:grpSpPr>
          <a:xfrm>
            <a:off x="-10" y="482698"/>
            <a:ext cx="4199526" cy="4178105"/>
            <a:chOff x="1829898" y="-516917"/>
            <a:chExt cx="2106821" cy="2096074"/>
          </a:xfrm>
        </p:grpSpPr>
        <p:sp>
          <p:nvSpPr>
            <p:cNvPr id="6260" name="Google Shape;6260;p53"/>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1" name="Google Shape;6261;p5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2" name="Google Shape;6262;p5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3" name="Google Shape;6263;p53"/>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4" name="Google Shape;6264;p5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5" name="Google Shape;6265;p53"/>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6" name="Google Shape;6266;p5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7" name="Google Shape;6267;p53"/>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8" name="Google Shape;6268;p53"/>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9" name="Google Shape;6269;p5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0" name="Google Shape;6270;p53"/>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1" name="Google Shape;6271;p53"/>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2" name="Google Shape;6272;p53"/>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3" name="Google Shape;6273;p5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4" name="Google Shape;6274;p53"/>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5" name="Google Shape;6275;p5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6" name="Google Shape;6276;p53"/>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7" name="Google Shape;6277;p5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8" name="Google Shape;6278;p53"/>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9" name="Google Shape;6279;p53"/>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0" name="Google Shape;6280;p53"/>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1" name="Google Shape;6281;p53"/>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2" name="Google Shape;6282;p53"/>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3" name="Google Shape;6283;p5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4" name="Google Shape;6284;p53"/>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5" name="Google Shape;6285;p5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6" name="Google Shape;6286;p53"/>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7" name="Google Shape;6287;p5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8" name="Google Shape;6288;p53"/>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9" name="Google Shape;6289;p53"/>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0" name="Google Shape;6290;p53"/>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1" name="Google Shape;6291;p53"/>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2" name="Google Shape;6292;p53"/>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3" name="Google Shape;6293;p5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4" name="Google Shape;6294;p53"/>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5" name="Google Shape;6295;p53"/>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6" name="Google Shape;6296;p53"/>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7" name="Google Shape;6297;p5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8" name="Google Shape;6298;p53"/>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9" name="Google Shape;6299;p5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0" name="Google Shape;6300;p53"/>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1" name="Google Shape;6301;p5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2" name="Google Shape;6302;p53"/>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3" name="Google Shape;6303;p5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4" name="Google Shape;6304;p53"/>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5" name="Google Shape;6305;p53"/>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6" name="Google Shape;6306;p5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7" name="Google Shape;6307;p53"/>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8" name="Google Shape;6308;p5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9" name="Google Shape;6309;p53"/>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0" name="Google Shape;6310;p53"/>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1" name="Google Shape;6311;p53"/>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2" name="Google Shape;6312;p53"/>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3" name="Google Shape;6313;p53"/>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4" name="Google Shape;6314;p53"/>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5" name="Google Shape;6315;p53"/>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6" name="Google Shape;6316;p53"/>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7" name="Google Shape;6317;p53"/>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8" name="Google Shape;6318;p5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9" name="Google Shape;6319;p53"/>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0" name="Google Shape;6320;p5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1" name="Google Shape;6321;p53"/>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2" name="Google Shape;6322;p5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3" name="Google Shape;6323;p53"/>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4" name="Google Shape;6324;p53"/>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5" name="Google Shape;6325;p53"/>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6" name="Google Shape;6326;p53"/>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7" name="Google Shape;6327;p53"/>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8" name="Google Shape;6328;p5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9" name="Google Shape;6329;p53"/>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0" name="Google Shape;6330;p5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1" name="Google Shape;6331;p53"/>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2" name="Google Shape;6332;p5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3" name="Google Shape;6333;p53"/>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4" name="Google Shape;6334;p53"/>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5" name="Google Shape;6335;p53"/>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6" name="Google Shape;6336;p53"/>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7" name="Google Shape;6337;p53"/>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8" name="Google Shape;6338;p53"/>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9" name="Google Shape;6339;p53"/>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0" name="Google Shape;6340;p53"/>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1" name="Google Shape;6341;p53"/>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2" name="Google Shape;6342;p5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3" name="Google Shape;6343;p53"/>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4" name="Google Shape;6344;p5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5" name="Google Shape;6345;p53"/>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6" name="Google Shape;6346;p5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7" name="Google Shape;6347;p53"/>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8" name="Google Shape;6348;p53"/>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9" name="Google Shape;6349;p53"/>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0" name="Google Shape;6350;p53"/>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1" name="Google Shape;6351;p53"/>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2" name="Google Shape;6352;p5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3" name="Google Shape;6353;p53"/>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4" name="Google Shape;6354;p5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5" name="Google Shape;6355;p53"/>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6" name="Google Shape;6356;p53"/>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7" name="Google Shape;6357;p53"/>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8" name="Google Shape;6358;p5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9" name="Google Shape;6359;p53"/>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0" name="Google Shape;6360;p53"/>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1" name="Google Shape;6361;p5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2" name="Google Shape;6362;p53"/>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3" name="Google Shape;6363;p53"/>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4" name="Google Shape;6364;p53"/>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5" name="Google Shape;6365;p5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6" name="Google Shape;6366;p53"/>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7" name="Google Shape;6367;p53"/>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8" name="Google Shape;6368;p53"/>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9" name="Google Shape;6369;p53"/>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0" name="Google Shape;6370;p53"/>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1" name="Google Shape;6371;p53"/>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2" name="Google Shape;6372;p53"/>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3" name="Google Shape;6373;p53"/>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4" name="Google Shape;6374;p53"/>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5" name="Google Shape;6375;p5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6" name="Google Shape;6376;p53"/>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7" name="Google Shape;6377;p5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8" name="Google Shape;6378;p53"/>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9" name="Google Shape;6379;p5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0" name="Google Shape;6380;p53"/>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1" name="Google Shape;6381;p53"/>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2" name="Google Shape;6382;p53"/>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3" name="Google Shape;6383;p53"/>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4" name="Google Shape;6384;p53"/>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5" name="Google Shape;6385;p5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6" name="Google Shape;6386;p53"/>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7" name="Google Shape;6387;p5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8" name="Google Shape;6388;p53"/>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9" name="Google Shape;6389;p5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0" name="Google Shape;6390;p53"/>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1" name="Google Shape;6391;p53"/>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2" name="Google Shape;6392;p53"/>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3" name="Google Shape;6393;p53"/>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4" name="Google Shape;6394;p53"/>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5" name="Google Shape;6395;p53"/>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6" name="Google Shape;6396;p53"/>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7" name="Google Shape;6397;p53"/>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8" name="Google Shape;6398;p53"/>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9" name="Google Shape;6399;p5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0" name="Google Shape;6400;p53"/>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1" name="Google Shape;6401;p5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2" name="Google Shape;6402;p53"/>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3" name="Google Shape;6403;p5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4" name="Google Shape;6404;p53"/>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5" name="Google Shape;6405;p53"/>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6" name="Google Shape;6406;p53"/>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7" name="Google Shape;6407;p53"/>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8" name="Google Shape;6408;p53"/>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9" name="Google Shape;6409;p5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0" name="Google Shape;6410;p53"/>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1" name="Google Shape;6411;p5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2" name="Google Shape;6412;p53"/>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3" name="Google Shape;6413;p53"/>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4" name="Google Shape;6414;p53"/>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5" name="Google Shape;6415;p53"/>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6" name="Google Shape;6416;p53"/>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7" name="Google Shape;6417;p53"/>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8" name="Google Shape;6418;p53"/>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9" name="Google Shape;6419;p5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0" name="Google Shape;6420;p53"/>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1" name="Google Shape;6421;p5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2" name="Google Shape;6422;p53"/>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3" name="Google Shape;6423;p53"/>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4" name="Google Shape;6424;p53"/>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5" name="Google Shape;6425;p53"/>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6" name="Google Shape;6426;p53"/>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7" name="Google Shape;6427;p5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8" name="Google Shape;6428;p53"/>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9" name="Google Shape;6429;p5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0" name="Google Shape;6430;p53"/>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1" name="Google Shape;6431;p5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2" name="Google Shape;6432;p53"/>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3" name="Google Shape;6433;p53"/>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4" name="Google Shape;6434;p53"/>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5" name="Google Shape;6435;p53"/>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6" name="Google Shape;6436;p53"/>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7" name="Google Shape;6437;p5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8" name="Google Shape;6438;p53"/>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9" name="Google Shape;6439;p5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0" name="Google Shape;6440;p53"/>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1" name="Google Shape;6441;p5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2" name="Google Shape;6442;p53"/>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3" name="Google Shape;6443;p53"/>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4" name="Google Shape;6444;p53"/>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5" name="Google Shape;6445;p53"/>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6" name="Google Shape;6446;p53"/>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7" name="Google Shape;6447;p53"/>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8" name="Google Shape;6448;p53"/>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9" name="Google Shape;6449;p53"/>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0" name="Google Shape;6450;p53"/>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1" name="Google Shape;6451;p5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2" name="Google Shape;6452;p53"/>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3" name="Google Shape;6453;p5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4" name="Google Shape;6454;p53"/>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5" name="Google Shape;6455;p53"/>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6" name="Google Shape;6456;p53"/>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7" name="Google Shape;6457;p53"/>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8" name="Google Shape;6458;p53"/>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9" name="Google Shape;6459;p5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0" name="Google Shape;6460;p53"/>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1" name="Google Shape;6461;p53"/>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2" name="Google Shape;6462;p53"/>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3" name="Google Shape;6463;p53"/>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4" name="Google Shape;6464;p53"/>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5" name="Google Shape;6465;p53"/>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6" name="Google Shape;6466;p53"/>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7" name="Google Shape;6467;p5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8" name="Google Shape;6468;p53"/>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9" name="Google Shape;6469;p53"/>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0" name="Google Shape;6470;p53"/>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1" name="Google Shape;6471;p53"/>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2" name="Google Shape;6472;p53"/>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3" name="Google Shape;6473;p5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4" name="Google Shape;6474;p53"/>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5" name="Google Shape;6475;p53"/>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6" name="Google Shape;6476;p53"/>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7" name="Google Shape;6477;p53"/>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8" name="Google Shape;6478;p53"/>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9" name="Google Shape;6479;p53"/>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0" name="Google Shape;6480;p53"/>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1" name="Google Shape;6481;p53"/>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2" name="Google Shape;6482;p53"/>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3" name="Google Shape;6483;p53"/>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4" name="Google Shape;6484;p53"/>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3">
  <p:cSld name="CUSTOM_27">
    <p:bg>
      <p:bgPr>
        <a:gradFill>
          <a:gsLst>
            <a:gs pos="0">
              <a:schemeClr val="lt1"/>
            </a:gs>
            <a:gs pos="100000">
              <a:srgbClr val="EBF2F9"/>
            </a:gs>
          </a:gsLst>
          <a:lin ang="10801400" scaled="0"/>
        </a:gradFill>
      </p:bgPr>
    </p:bg>
    <p:spTree>
      <p:nvGrpSpPr>
        <p:cNvPr id="6485" name="Shape 6485"/>
        <p:cNvGrpSpPr/>
        <p:nvPr/>
      </p:nvGrpSpPr>
      <p:grpSpPr>
        <a:xfrm>
          <a:off x="0" y="0"/>
          <a:ext cx="0" cy="0"/>
          <a:chOff x="0" y="0"/>
          <a:chExt cx="0" cy="0"/>
        </a:xfrm>
      </p:grpSpPr>
      <p:grpSp>
        <p:nvGrpSpPr>
          <p:cNvPr id="6486" name="Google Shape;6486;p54"/>
          <p:cNvGrpSpPr/>
          <p:nvPr/>
        </p:nvGrpSpPr>
        <p:grpSpPr>
          <a:xfrm>
            <a:off x="-1621268" y="-1768463"/>
            <a:ext cx="4504804" cy="4481826"/>
            <a:chOff x="1829898" y="-516917"/>
            <a:chExt cx="2106821" cy="2096074"/>
          </a:xfrm>
        </p:grpSpPr>
        <p:sp>
          <p:nvSpPr>
            <p:cNvPr id="6487" name="Google Shape;6487;p54"/>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8" name="Google Shape;6488;p54"/>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9" name="Google Shape;6489;p54"/>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0" name="Google Shape;6490;p54"/>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1" name="Google Shape;6491;p54"/>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2" name="Google Shape;6492;p54"/>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3" name="Google Shape;6493;p54"/>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4" name="Google Shape;6494;p54"/>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5" name="Google Shape;6495;p54"/>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6" name="Google Shape;6496;p54"/>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7" name="Google Shape;6497;p54"/>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8" name="Google Shape;6498;p54"/>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9" name="Google Shape;6499;p54"/>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0" name="Google Shape;6500;p54"/>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1" name="Google Shape;6501;p54"/>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2" name="Google Shape;6502;p54"/>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3" name="Google Shape;6503;p54"/>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4" name="Google Shape;6504;p54"/>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5" name="Google Shape;6505;p54"/>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6" name="Google Shape;6506;p54"/>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7" name="Google Shape;6507;p54"/>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8" name="Google Shape;6508;p54"/>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9" name="Google Shape;6509;p54"/>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0" name="Google Shape;6510;p54"/>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1" name="Google Shape;6511;p54"/>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2" name="Google Shape;6512;p54"/>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3" name="Google Shape;6513;p54"/>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4" name="Google Shape;6514;p54"/>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5" name="Google Shape;6515;p54"/>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6" name="Google Shape;6516;p54"/>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7" name="Google Shape;6517;p54"/>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8" name="Google Shape;6518;p54"/>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9" name="Google Shape;6519;p54"/>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0" name="Google Shape;6520;p54"/>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1" name="Google Shape;6521;p54"/>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2" name="Google Shape;6522;p54"/>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3" name="Google Shape;6523;p54"/>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4" name="Google Shape;6524;p54"/>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5" name="Google Shape;6525;p54"/>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6" name="Google Shape;6526;p54"/>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7" name="Google Shape;6527;p54"/>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8" name="Google Shape;6528;p54"/>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9" name="Google Shape;6529;p54"/>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0" name="Google Shape;6530;p54"/>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1" name="Google Shape;6531;p54"/>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2" name="Google Shape;6532;p54"/>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3" name="Google Shape;6533;p54"/>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4" name="Google Shape;6534;p54"/>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5" name="Google Shape;6535;p54"/>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6" name="Google Shape;6536;p54"/>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7" name="Google Shape;6537;p54"/>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8" name="Google Shape;6538;p54"/>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9" name="Google Shape;6539;p54"/>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0" name="Google Shape;6540;p54"/>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1" name="Google Shape;6541;p54"/>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2" name="Google Shape;6542;p54"/>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3" name="Google Shape;6543;p54"/>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4" name="Google Shape;6544;p54"/>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5" name="Google Shape;6545;p54"/>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6" name="Google Shape;6546;p54"/>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7" name="Google Shape;6547;p54"/>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8" name="Google Shape;6548;p54"/>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9" name="Google Shape;6549;p54"/>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0" name="Google Shape;6550;p54"/>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1" name="Google Shape;6551;p54"/>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2" name="Google Shape;6552;p54"/>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3" name="Google Shape;6553;p54"/>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4" name="Google Shape;6554;p54"/>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5" name="Google Shape;6555;p54"/>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6" name="Google Shape;6556;p54"/>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7" name="Google Shape;6557;p54"/>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8" name="Google Shape;6558;p54"/>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9" name="Google Shape;6559;p54"/>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0" name="Google Shape;6560;p54"/>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1" name="Google Shape;6561;p54"/>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2" name="Google Shape;6562;p54"/>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3" name="Google Shape;6563;p54"/>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4" name="Google Shape;6564;p54"/>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5" name="Google Shape;6565;p54"/>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6" name="Google Shape;6566;p54"/>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7" name="Google Shape;6567;p54"/>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8" name="Google Shape;6568;p54"/>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9" name="Google Shape;6569;p54"/>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0" name="Google Shape;6570;p54"/>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1" name="Google Shape;6571;p54"/>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2" name="Google Shape;6572;p54"/>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3" name="Google Shape;6573;p54"/>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4" name="Google Shape;6574;p54"/>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5" name="Google Shape;6575;p54"/>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6" name="Google Shape;6576;p54"/>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7" name="Google Shape;6577;p54"/>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8" name="Google Shape;6578;p54"/>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9" name="Google Shape;6579;p54"/>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0" name="Google Shape;6580;p54"/>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1" name="Google Shape;6581;p54"/>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2" name="Google Shape;6582;p54"/>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3" name="Google Shape;6583;p54"/>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4" name="Google Shape;6584;p54"/>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5" name="Google Shape;6585;p54"/>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6" name="Google Shape;6586;p54"/>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7" name="Google Shape;6587;p54"/>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8" name="Google Shape;6588;p54"/>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9" name="Google Shape;6589;p54"/>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0" name="Google Shape;6590;p54"/>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1" name="Google Shape;6591;p54"/>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2" name="Google Shape;6592;p54"/>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3" name="Google Shape;6593;p54"/>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4" name="Google Shape;6594;p54"/>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5" name="Google Shape;6595;p54"/>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6" name="Google Shape;6596;p54"/>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7" name="Google Shape;6597;p54"/>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8" name="Google Shape;6598;p54"/>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9" name="Google Shape;6599;p54"/>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0" name="Google Shape;6600;p54"/>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1" name="Google Shape;6601;p54"/>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2" name="Google Shape;6602;p54"/>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3" name="Google Shape;6603;p54"/>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4" name="Google Shape;6604;p54"/>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5" name="Google Shape;6605;p54"/>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6" name="Google Shape;6606;p54"/>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7" name="Google Shape;6607;p54"/>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8" name="Google Shape;6608;p54"/>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9" name="Google Shape;6609;p54"/>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0" name="Google Shape;6610;p54"/>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1" name="Google Shape;6611;p54"/>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2" name="Google Shape;6612;p54"/>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3" name="Google Shape;6613;p54"/>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4" name="Google Shape;6614;p54"/>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5" name="Google Shape;6615;p54"/>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6" name="Google Shape;6616;p54"/>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7" name="Google Shape;6617;p54"/>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8" name="Google Shape;6618;p54"/>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9" name="Google Shape;6619;p54"/>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0" name="Google Shape;6620;p54"/>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1" name="Google Shape;6621;p54"/>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2" name="Google Shape;6622;p54"/>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3" name="Google Shape;6623;p54"/>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4" name="Google Shape;6624;p54"/>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5" name="Google Shape;6625;p54"/>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6" name="Google Shape;6626;p54"/>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7" name="Google Shape;6627;p54"/>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8" name="Google Shape;6628;p54"/>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9" name="Google Shape;6629;p54"/>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0" name="Google Shape;6630;p54"/>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1" name="Google Shape;6631;p54"/>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2" name="Google Shape;6632;p54"/>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3" name="Google Shape;6633;p54"/>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4" name="Google Shape;6634;p54"/>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5" name="Google Shape;6635;p54"/>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6" name="Google Shape;6636;p54"/>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7" name="Google Shape;6637;p54"/>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8" name="Google Shape;6638;p54"/>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9" name="Google Shape;6639;p54"/>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0" name="Google Shape;6640;p54"/>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1" name="Google Shape;6641;p54"/>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2" name="Google Shape;6642;p54"/>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3" name="Google Shape;6643;p54"/>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4" name="Google Shape;6644;p54"/>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5" name="Google Shape;6645;p54"/>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6" name="Google Shape;6646;p54"/>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7" name="Google Shape;6647;p54"/>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8" name="Google Shape;6648;p54"/>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9" name="Google Shape;6649;p54"/>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0" name="Google Shape;6650;p54"/>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1" name="Google Shape;6651;p54"/>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2" name="Google Shape;6652;p54"/>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3" name="Google Shape;6653;p54"/>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4" name="Google Shape;6654;p54"/>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5" name="Google Shape;6655;p54"/>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6" name="Google Shape;6656;p54"/>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7" name="Google Shape;6657;p54"/>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8" name="Google Shape;6658;p54"/>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9" name="Google Shape;6659;p54"/>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0" name="Google Shape;6660;p54"/>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1" name="Google Shape;6661;p54"/>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2" name="Google Shape;6662;p54"/>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3" name="Google Shape;6663;p54"/>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4" name="Google Shape;6664;p54"/>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5" name="Google Shape;6665;p54"/>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6" name="Google Shape;6666;p54"/>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7" name="Google Shape;6667;p54"/>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8" name="Google Shape;6668;p54"/>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9" name="Google Shape;6669;p54"/>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0" name="Google Shape;6670;p54"/>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1" name="Google Shape;6671;p54"/>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2" name="Google Shape;6672;p54"/>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3" name="Google Shape;6673;p54"/>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4" name="Google Shape;6674;p54"/>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5" name="Google Shape;6675;p54"/>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6" name="Google Shape;6676;p54"/>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7" name="Google Shape;6677;p54"/>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8" name="Google Shape;6678;p54"/>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9" name="Google Shape;6679;p54"/>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0" name="Google Shape;6680;p54"/>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1" name="Google Shape;6681;p54"/>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2" name="Google Shape;6682;p54"/>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3" name="Google Shape;6683;p54"/>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4" name="Google Shape;6684;p54"/>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5" name="Google Shape;6685;p54"/>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6" name="Google Shape;6686;p54"/>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7" name="Google Shape;6687;p54"/>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8" name="Google Shape;6688;p54"/>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9" name="Google Shape;6689;p54"/>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0" name="Google Shape;6690;p54"/>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1" name="Google Shape;6691;p54"/>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2" name="Google Shape;6692;p54"/>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3" name="Google Shape;6693;p54"/>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4" name="Google Shape;6694;p54"/>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5" name="Google Shape;6695;p54"/>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6" name="Google Shape;6696;p54"/>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7" name="Google Shape;6697;p54"/>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8" name="Google Shape;6698;p54"/>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9" name="Google Shape;6699;p54"/>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0" name="Google Shape;6700;p54"/>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1" name="Google Shape;6701;p54"/>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2" name="Google Shape;6702;p54"/>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3" name="Google Shape;6703;p54"/>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4" name="Google Shape;6704;p54"/>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5" name="Google Shape;6705;p54"/>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6" name="Google Shape;6706;p54"/>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7" name="Google Shape;6707;p54"/>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8" name="Google Shape;6708;p54"/>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9" name="Google Shape;6709;p54"/>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0" name="Google Shape;6710;p54"/>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1" name="Google Shape;6711;p54"/>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12" name="Google Shape;6712;p54"/>
          <p:cNvGrpSpPr/>
          <p:nvPr/>
        </p:nvGrpSpPr>
        <p:grpSpPr>
          <a:xfrm rot="-2197686">
            <a:off x="7134683" y="3664169"/>
            <a:ext cx="1845109" cy="2632535"/>
            <a:chOff x="7298830" y="2566587"/>
            <a:chExt cx="1845166" cy="2632617"/>
          </a:xfrm>
        </p:grpSpPr>
        <p:sp>
          <p:nvSpPr>
            <p:cNvPr id="6713" name="Google Shape;6713;p54"/>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4" name="Google Shape;6714;p54"/>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5" name="Google Shape;6715;p54"/>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6" name="Google Shape;6716;p54"/>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7" name="Google Shape;6717;p54"/>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8" name="Google Shape;6718;p54"/>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9" name="Google Shape;6719;p54"/>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0" name="Google Shape;6720;p54"/>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1" name="Google Shape;6721;p54"/>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2" name="Google Shape;6722;p54"/>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3" name="Google Shape;6723;p54"/>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4" name="Google Shape;6724;p54"/>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5" name="Google Shape;6725;p54"/>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6" name="Google Shape;6726;p54"/>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7" name="Google Shape;6727;p54"/>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8" name="Google Shape;6728;p54"/>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9" name="Google Shape;6729;p54"/>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0" name="Google Shape;6730;p54"/>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1" name="Google Shape;6731;p54"/>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2" name="Google Shape;6732;p54"/>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3" name="Google Shape;6733;p54"/>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4" name="Google Shape;6734;p54"/>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5" name="Google Shape;6735;p54"/>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6" name="Google Shape;6736;p54"/>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7" name="Google Shape;6737;p54"/>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8" name="Google Shape;6738;p54"/>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9" name="Google Shape;6739;p54"/>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0" name="Google Shape;6740;p54"/>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1" name="Google Shape;6741;p54"/>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2" name="Google Shape;6742;p54"/>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3" name="Google Shape;6743;p54"/>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4" name="Google Shape;6744;p54"/>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5" name="Google Shape;6745;p54"/>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6" name="Google Shape;6746;p54"/>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7" name="Google Shape;6747;p54"/>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8" name="Google Shape;6748;p54"/>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9" name="Google Shape;6749;p54"/>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0" name="Google Shape;6750;p54"/>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1" name="Google Shape;6751;p54"/>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2" name="Google Shape;6752;p54"/>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3" name="Google Shape;6753;p54"/>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4" name="Google Shape;6754;p54"/>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5" name="Google Shape;6755;p54"/>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6" name="Google Shape;6756;p54"/>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7" name="Google Shape;6757;p54"/>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8" name="Google Shape;6758;p54"/>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9" name="Google Shape;6759;p54"/>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0" name="Google Shape;6760;p54"/>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1" name="Google Shape;6761;p54"/>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2" name="Google Shape;6762;p54"/>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3" name="Google Shape;6763;p54"/>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4" name="Google Shape;6764;p54"/>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5" name="Google Shape;6765;p54"/>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6" name="Google Shape;6766;p54"/>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7" name="Google Shape;6767;p54"/>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8" name="Google Shape;6768;p54"/>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9" name="Google Shape;6769;p54"/>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0" name="Google Shape;6770;p54"/>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1" name="Google Shape;6771;p54"/>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2" name="Google Shape;6772;p54"/>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3" name="Google Shape;6773;p54"/>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4" name="Google Shape;6774;p54"/>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75" name="Google Shape;6775;p54"/>
          <p:cNvSpPr txBox="1"/>
          <p:nvPr>
            <p:ph idx="1" type="subTitle"/>
          </p:nvPr>
        </p:nvSpPr>
        <p:spPr>
          <a:xfrm>
            <a:off x="3733450" y="2027400"/>
            <a:ext cx="3936300" cy="1252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76" name="Google Shape;6776;p54"/>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4">
  <p:cSld name="CUSTOM_23">
    <p:bg>
      <p:bgPr>
        <a:gradFill>
          <a:gsLst>
            <a:gs pos="0">
              <a:schemeClr val="lt1"/>
            </a:gs>
            <a:gs pos="100000">
              <a:srgbClr val="EBF2F9"/>
            </a:gs>
          </a:gsLst>
          <a:lin ang="0" scaled="0"/>
        </a:gradFill>
      </p:bgPr>
    </p:bg>
    <p:spTree>
      <p:nvGrpSpPr>
        <p:cNvPr id="6777" name="Shape 6777"/>
        <p:cNvGrpSpPr/>
        <p:nvPr/>
      </p:nvGrpSpPr>
      <p:grpSpPr>
        <a:xfrm>
          <a:off x="0" y="0"/>
          <a:ext cx="0" cy="0"/>
          <a:chOff x="0" y="0"/>
          <a:chExt cx="0" cy="0"/>
        </a:xfrm>
      </p:grpSpPr>
      <p:grpSp>
        <p:nvGrpSpPr>
          <p:cNvPr id="6778" name="Google Shape;6778;p55"/>
          <p:cNvGrpSpPr/>
          <p:nvPr/>
        </p:nvGrpSpPr>
        <p:grpSpPr>
          <a:xfrm flipH="1" rot="10448402">
            <a:off x="-776156" y="-742266"/>
            <a:ext cx="3447988" cy="3144385"/>
            <a:chOff x="-110774" y="1958368"/>
            <a:chExt cx="3447900" cy="3144305"/>
          </a:xfrm>
        </p:grpSpPr>
        <p:sp>
          <p:nvSpPr>
            <p:cNvPr id="6779" name="Google Shape;6779;p55"/>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0" name="Google Shape;6780;p55"/>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1" name="Google Shape;6781;p55"/>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2" name="Google Shape;6782;p55"/>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3" name="Google Shape;6783;p55"/>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4" name="Google Shape;6784;p55"/>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5" name="Google Shape;6785;p55"/>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6" name="Google Shape;6786;p55"/>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7" name="Google Shape;6787;p55"/>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8" name="Google Shape;6788;p55"/>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9" name="Google Shape;6789;p55"/>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0" name="Google Shape;6790;p55"/>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1" name="Google Shape;6791;p55"/>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2" name="Google Shape;6792;p55"/>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3" name="Google Shape;6793;p55"/>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4" name="Google Shape;6794;p55"/>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5" name="Google Shape;6795;p55"/>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6" name="Google Shape;6796;p55"/>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7" name="Google Shape;6797;p55"/>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8" name="Google Shape;6798;p55"/>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9" name="Google Shape;6799;p55"/>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0" name="Google Shape;6800;p55"/>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1" name="Google Shape;6801;p55"/>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2" name="Google Shape;6802;p55"/>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3" name="Google Shape;6803;p55"/>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4" name="Google Shape;6804;p55"/>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5" name="Google Shape;6805;p55"/>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6" name="Google Shape;6806;p55"/>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7" name="Google Shape;6807;p55"/>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8" name="Google Shape;6808;p55"/>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9" name="Google Shape;6809;p55"/>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0" name="Google Shape;6810;p55"/>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1" name="Google Shape;6811;p55"/>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2" name="Google Shape;6812;p55"/>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3" name="Google Shape;6813;p55"/>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4" name="Google Shape;6814;p55"/>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5" name="Google Shape;6815;p55"/>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6" name="Google Shape;6816;p55"/>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7" name="Google Shape;6817;p55"/>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8" name="Google Shape;6818;p55"/>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9" name="Google Shape;6819;p55"/>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0" name="Google Shape;6820;p55"/>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1" name="Google Shape;6821;p55"/>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2" name="Google Shape;6822;p55"/>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3" name="Google Shape;6823;p55"/>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4" name="Google Shape;6824;p55"/>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5" name="Google Shape;6825;p55"/>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6" name="Google Shape;6826;p55"/>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7" name="Google Shape;6827;p55"/>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8" name="Google Shape;6828;p55"/>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9" name="Google Shape;6829;p55"/>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0" name="Google Shape;6830;p55"/>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1" name="Google Shape;6831;p55"/>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2" name="Google Shape;6832;p55"/>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3" name="Google Shape;6833;p55"/>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4" name="Google Shape;6834;p55"/>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5" name="Google Shape;6835;p55"/>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6" name="Google Shape;6836;p55"/>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7" name="Google Shape;6837;p55"/>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8" name="Google Shape;6838;p55"/>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9" name="Google Shape;6839;p55"/>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0" name="Google Shape;6840;p55"/>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1" name="Google Shape;6841;p55"/>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2" name="Google Shape;6842;p55"/>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3" name="Google Shape;6843;p55"/>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4" name="Google Shape;6844;p55"/>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5" name="Google Shape;6845;p55"/>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6" name="Google Shape;6846;p55"/>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7" name="Google Shape;6847;p55"/>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8" name="Google Shape;6848;p55"/>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9" name="Google Shape;6849;p55"/>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0" name="Google Shape;6850;p55"/>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1" name="Google Shape;6851;p55"/>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2" name="Google Shape;6852;p55"/>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3" name="Google Shape;6853;p55"/>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4" name="Google Shape;6854;p55"/>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5" name="Google Shape;6855;p55"/>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6" name="Google Shape;6856;p55"/>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7" name="Google Shape;6857;p55"/>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8" name="Google Shape;6858;p55"/>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9" name="Google Shape;6859;p55"/>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0" name="Google Shape;6860;p55"/>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1" name="Google Shape;6861;p55"/>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2" name="Google Shape;6862;p55"/>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3" name="Google Shape;6863;p55"/>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4" name="Google Shape;6864;p55"/>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5" name="Google Shape;6865;p55"/>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6" name="Google Shape;6866;p55"/>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7" name="Google Shape;6867;p55"/>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8" name="Google Shape;6868;p55"/>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9" name="Google Shape;6869;p55"/>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0" name="Google Shape;6870;p55"/>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1" name="Google Shape;6871;p55"/>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2" name="Google Shape;6872;p55"/>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3" name="Google Shape;6873;p55"/>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4" name="Google Shape;6874;p55"/>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5" name="Google Shape;6875;p55"/>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6" name="Google Shape;6876;p55"/>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7" name="Google Shape;6877;p55"/>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8" name="Google Shape;6878;p55"/>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9" name="Google Shape;6879;p55"/>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0" name="Google Shape;6880;p55"/>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1" name="Google Shape;6881;p55"/>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2" name="Google Shape;6882;p55"/>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3" name="Google Shape;6883;p55"/>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4" name="Google Shape;6884;p55"/>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5" name="Google Shape;6885;p55"/>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6" name="Google Shape;6886;p55"/>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7" name="Google Shape;6887;p55"/>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8" name="Google Shape;6888;p55"/>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9" name="Google Shape;6889;p55"/>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0" name="Google Shape;6890;p55"/>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1" name="Google Shape;6891;p55"/>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892" name="Google Shape;6892;p55"/>
          <p:cNvSpPr txBox="1"/>
          <p:nvPr>
            <p:ph idx="1" type="subTitle"/>
          </p:nvPr>
        </p:nvSpPr>
        <p:spPr>
          <a:xfrm>
            <a:off x="4493300" y="1767275"/>
            <a:ext cx="3344700" cy="980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93" name="Google Shape;6893;p55"/>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6894" name="Google Shape;6894;p55"/>
          <p:cNvSpPr txBox="1"/>
          <p:nvPr>
            <p:ph idx="2" type="subTitle"/>
          </p:nvPr>
        </p:nvSpPr>
        <p:spPr>
          <a:xfrm>
            <a:off x="1305925" y="3522525"/>
            <a:ext cx="3344700" cy="9807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95" name="Google Shape;6895;p55"/>
          <p:cNvSpPr txBox="1"/>
          <p:nvPr>
            <p:ph idx="3" type="subTitle"/>
          </p:nvPr>
        </p:nvSpPr>
        <p:spPr>
          <a:xfrm>
            <a:off x="4493313" y="1293975"/>
            <a:ext cx="3344700" cy="503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2pPr>
            <a:lvl3pPr lvl="2"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3pPr>
            <a:lvl4pPr lvl="3"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4pPr>
            <a:lvl5pPr lvl="4"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5pPr>
            <a:lvl6pPr lvl="5"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6pPr>
            <a:lvl7pPr lvl="6"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7pPr>
            <a:lvl8pPr lvl="7"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8pPr>
            <a:lvl9pPr lvl="8" algn="l">
              <a:lnSpc>
                <a:spcPct val="100000"/>
              </a:lnSpc>
              <a:spcBef>
                <a:spcPts val="0"/>
              </a:spcBef>
              <a:spcAft>
                <a:spcPts val="0"/>
              </a:spcAft>
              <a:buSzPts val="2200"/>
              <a:buFont typeface="Encode Sans"/>
              <a:buNone/>
              <a:defRPr b="1" sz="2200">
                <a:latin typeface="Encode Sans"/>
                <a:ea typeface="Encode Sans"/>
                <a:cs typeface="Encode Sans"/>
                <a:sym typeface="Encode Sans"/>
              </a:defRPr>
            </a:lvl9pPr>
          </a:lstStyle>
          <a:p/>
        </p:txBody>
      </p:sp>
      <p:sp>
        <p:nvSpPr>
          <p:cNvPr id="6896" name="Google Shape;6896;p55"/>
          <p:cNvSpPr txBox="1"/>
          <p:nvPr>
            <p:ph idx="4" type="subTitle"/>
          </p:nvPr>
        </p:nvSpPr>
        <p:spPr>
          <a:xfrm>
            <a:off x="1305938" y="3052775"/>
            <a:ext cx="3344700" cy="503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1pPr>
            <a:lvl2pPr lvl="1"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2pPr>
            <a:lvl3pPr lvl="2"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3pPr>
            <a:lvl4pPr lvl="3"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4pPr>
            <a:lvl5pPr lvl="4"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5pPr>
            <a:lvl6pPr lvl="5"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6pPr>
            <a:lvl7pPr lvl="6"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7pPr>
            <a:lvl8pPr lvl="7"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8pPr>
            <a:lvl9pPr lvl="8" algn="r">
              <a:lnSpc>
                <a:spcPct val="100000"/>
              </a:lnSpc>
              <a:spcBef>
                <a:spcPts val="0"/>
              </a:spcBef>
              <a:spcAft>
                <a:spcPts val="0"/>
              </a:spcAft>
              <a:buSzPts val="2200"/>
              <a:buFont typeface="Encode Sans"/>
              <a:buNone/>
              <a:defRPr b="1" sz="2200">
                <a:latin typeface="Encode Sans"/>
                <a:ea typeface="Encode Sans"/>
                <a:cs typeface="Encode Sans"/>
                <a:sym typeface="Encode Sans"/>
              </a:defRPr>
            </a:lvl9pPr>
          </a:lstStyle>
          <a:p/>
        </p:txBody>
      </p:sp>
      <p:grpSp>
        <p:nvGrpSpPr>
          <p:cNvPr id="6897" name="Google Shape;6897;p55"/>
          <p:cNvGrpSpPr/>
          <p:nvPr/>
        </p:nvGrpSpPr>
        <p:grpSpPr>
          <a:xfrm flipH="1" rot="-6044549">
            <a:off x="7507905" y="2696526"/>
            <a:ext cx="1845214" cy="2632684"/>
            <a:chOff x="7298830" y="2566587"/>
            <a:chExt cx="1845166" cy="2632617"/>
          </a:xfrm>
        </p:grpSpPr>
        <p:sp>
          <p:nvSpPr>
            <p:cNvPr id="6898" name="Google Shape;6898;p55"/>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9" name="Google Shape;6899;p55"/>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0" name="Google Shape;6900;p55"/>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1" name="Google Shape;6901;p55"/>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2" name="Google Shape;6902;p55"/>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3" name="Google Shape;6903;p55"/>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4" name="Google Shape;6904;p55"/>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5" name="Google Shape;6905;p55"/>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6" name="Google Shape;6906;p55"/>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7" name="Google Shape;6907;p55"/>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8" name="Google Shape;6908;p55"/>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9" name="Google Shape;6909;p55"/>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0" name="Google Shape;6910;p55"/>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1" name="Google Shape;6911;p55"/>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2" name="Google Shape;6912;p55"/>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3" name="Google Shape;6913;p55"/>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4" name="Google Shape;6914;p55"/>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5" name="Google Shape;6915;p55"/>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6" name="Google Shape;6916;p55"/>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7" name="Google Shape;6917;p55"/>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8" name="Google Shape;6918;p55"/>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9" name="Google Shape;6919;p55"/>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0" name="Google Shape;6920;p55"/>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1" name="Google Shape;6921;p55"/>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2" name="Google Shape;6922;p55"/>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3" name="Google Shape;6923;p55"/>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4" name="Google Shape;6924;p55"/>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5" name="Google Shape;6925;p55"/>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6" name="Google Shape;6926;p55"/>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7" name="Google Shape;6927;p55"/>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8" name="Google Shape;6928;p55"/>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9" name="Google Shape;6929;p55"/>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0" name="Google Shape;6930;p55"/>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1" name="Google Shape;6931;p55"/>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2" name="Google Shape;6932;p55"/>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3" name="Google Shape;6933;p55"/>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4" name="Google Shape;6934;p55"/>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5" name="Google Shape;6935;p55"/>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6" name="Google Shape;6936;p55"/>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7" name="Google Shape;6937;p55"/>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8" name="Google Shape;6938;p55"/>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9" name="Google Shape;6939;p55"/>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0" name="Google Shape;6940;p55"/>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1" name="Google Shape;6941;p55"/>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2" name="Google Shape;6942;p55"/>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3" name="Google Shape;6943;p55"/>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4" name="Google Shape;6944;p55"/>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5" name="Google Shape;6945;p55"/>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6" name="Google Shape;6946;p55"/>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7" name="Google Shape;6947;p55"/>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8" name="Google Shape;6948;p55"/>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9" name="Google Shape;6949;p55"/>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0" name="Google Shape;6950;p55"/>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1" name="Google Shape;6951;p55"/>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2" name="Google Shape;6952;p55"/>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3" name="Google Shape;6953;p55"/>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4" name="Google Shape;6954;p55"/>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5" name="Google Shape;6955;p55"/>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6" name="Google Shape;6956;p55"/>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7" name="Google Shape;6957;p55"/>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8" name="Google Shape;6958;p55"/>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9" name="Google Shape;6959;p55"/>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15">
    <p:bg>
      <p:bgPr>
        <a:gradFill>
          <a:gsLst>
            <a:gs pos="0">
              <a:schemeClr val="lt1"/>
            </a:gs>
            <a:gs pos="100000">
              <a:srgbClr val="EBF2F9"/>
            </a:gs>
          </a:gsLst>
          <a:lin ang="0" scaled="0"/>
        </a:gradFill>
      </p:bgPr>
    </p:bg>
    <p:spTree>
      <p:nvGrpSpPr>
        <p:cNvPr id="6960" name="Shape 6960"/>
        <p:cNvGrpSpPr/>
        <p:nvPr/>
      </p:nvGrpSpPr>
      <p:grpSpPr>
        <a:xfrm>
          <a:off x="0" y="0"/>
          <a:ext cx="0" cy="0"/>
          <a:chOff x="0" y="0"/>
          <a:chExt cx="0" cy="0"/>
        </a:xfrm>
      </p:grpSpPr>
      <p:sp>
        <p:nvSpPr>
          <p:cNvPr id="6961" name="Google Shape;6961;p56"/>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6962" name="Google Shape;6962;p56"/>
          <p:cNvSpPr txBox="1"/>
          <p:nvPr>
            <p:ph idx="1" type="subTitle"/>
          </p:nvPr>
        </p:nvSpPr>
        <p:spPr>
          <a:xfrm>
            <a:off x="1405995" y="1408150"/>
            <a:ext cx="3419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Font typeface="Encode Sans"/>
              <a:buNone/>
              <a:defRPr b="1" sz="22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63" name="Google Shape;6963;p56"/>
          <p:cNvSpPr txBox="1"/>
          <p:nvPr>
            <p:ph idx="2" type="subTitle"/>
          </p:nvPr>
        </p:nvSpPr>
        <p:spPr>
          <a:xfrm>
            <a:off x="1399000" y="1904650"/>
            <a:ext cx="3419100" cy="66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64" name="Google Shape;6964;p56"/>
          <p:cNvSpPr txBox="1"/>
          <p:nvPr>
            <p:ph idx="3" type="subTitle"/>
          </p:nvPr>
        </p:nvSpPr>
        <p:spPr>
          <a:xfrm>
            <a:off x="1405967" y="2812925"/>
            <a:ext cx="3419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Font typeface="Encode Sans"/>
              <a:buNone/>
              <a:defRPr b="1" sz="2000">
                <a:latin typeface="Encode Sans"/>
                <a:ea typeface="Encode Sans"/>
                <a:cs typeface="Encode Sans"/>
                <a:sym typeface="Encode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65" name="Google Shape;6965;p56"/>
          <p:cNvSpPr txBox="1"/>
          <p:nvPr>
            <p:ph idx="4" type="subTitle"/>
          </p:nvPr>
        </p:nvSpPr>
        <p:spPr>
          <a:xfrm>
            <a:off x="1399000" y="3309425"/>
            <a:ext cx="3419100" cy="66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6966" name="Google Shape;6966;p56"/>
          <p:cNvGrpSpPr/>
          <p:nvPr/>
        </p:nvGrpSpPr>
        <p:grpSpPr>
          <a:xfrm rot="-949144">
            <a:off x="5187286" y="689804"/>
            <a:ext cx="4317973" cy="4295948"/>
            <a:chOff x="1829898" y="-516917"/>
            <a:chExt cx="2106821" cy="2096074"/>
          </a:xfrm>
        </p:grpSpPr>
        <p:sp>
          <p:nvSpPr>
            <p:cNvPr id="6967" name="Google Shape;6967;p56"/>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8" name="Google Shape;6968;p5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9" name="Google Shape;6969;p5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0" name="Google Shape;6970;p56"/>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1" name="Google Shape;6971;p5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2" name="Google Shape;6972;p56"/>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3" name="Google Shape;6973;p5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4" name="Google Shape;6974;p56"/>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5" name="Google Shape;6975;p56"/>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6" name="Google Shape;6976;p5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7" name="Google Shape;6977;p56"/>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8" name="Google Shape;6978;p5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9" name="Google Shape;6979;p56"/>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0" name="Google Shape;6980;p5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1" name="Google Shape;6981;p56"/>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2" name="Google Shape;6982;p5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3" name="Google Shape;6983;p56"/>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4" name="Google Shape;6984;p5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5" name="Google Shape;6985;p56"/>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6" name="Google Shape;6986;p5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7" name="Google Shape;6987;p56"/>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8" name="Google Shape;6988;p5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9" name="Google Shape;6989;p56"/>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0" name="Google Shape;6990;p5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1" name="Google Shape;6991;p56"/>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2" name="Google Shape;6992;p5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3" name="Google Shape;6993;p56"/>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4" name="Google Shape;6994;p5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5" name="Google Shape;6995;p56"/>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6" name="Google Shape;6996;p5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7" name="Google Shape;6997;p56"/>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8" name="Google Shape;6998;p5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9" name="Google Shape;6999;p56"/>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0" name="Google Shape;7000;p5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1" name="Google Shape;7001;p56"/>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2" name="Google Shape;7002;p5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3" name="Google Shape;7003;p56"/>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4" name="Google Shape;7004;p5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5" name="Google Shape;7005;p56"/>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6" name="Google Shape;7006;p5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7" name="Google Shape;7007;p56"/>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8" name="Google Shape;7008;p5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9" name="Google Shape;7009;p56"/>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0" name="Google Shape;7010;p5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1" name="Google Shape;7011;p56"/>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2" name="Google Shape;7012;p56"/>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3" name="Google Shape;7013;p5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4" name="Google Shape;7014;p56"/>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5" name="Google Shape;7015;p5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6" name="Google Shape;7016;p56"/>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7" name="Google Shape;7017;p5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8" name="Google Shape;7018;p56"/>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9" name="Google Shape;7019;p5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0" name="Google Shape;7020;p56"/>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1" name="Google Shape;7021;p5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2" name="Google Shape;7022;p56"/>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3" name="Google Shape;7023;p5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4" name="Google Shape;7024;p56"/>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5" name="Google Shape;7025;p5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6" name="Google Shape;7026;p56"/>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7" name="Google Shape;7027;p5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8" name="Google Shape;7028;p56"/>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9" name="Google Shape;7029;p5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0" name="Google Shape;7030;p56"/>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1" name="Google Shape;7031;p5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2" name="Google Shape;7032;p56"/>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3" name="Google Shape;7033;p5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4" name="Google Shape;7034;p56"/>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5" name="Google Shape;7035;p5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6" name="Google Shape;7036;p56"/>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7" name="Google Shape;7037;p5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8" name="Google Shape;7038;p56"/>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9" name="Google Shape;7039;p5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0" name="Google Shape;7040;p56"/>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1" name="Google Shape;7041;p5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2" name="Google Shape;7042;p56"/>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3" name="Google Shape;7043;p5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4" name="Google Shape;7044;p56"/>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5" name="Google Shape;7045;p5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6" name="Google Shape;7046;p56"/>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7" name="Google Shape;7047;p5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8" name="Google Shape;7048;p56"/>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9" name="Google Shape;7049;p5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0" name="Google Shape;7050;p56"/>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1" name="Google Shape;7051;p5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2" name="Google Shape;7052;p56"/>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3" name="Google Shape;7053;p5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4" name="Google Shape;7054;p56"/>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5" name="Google Shape;7055;p5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6" name="Google Shape;7056;p56"/>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7" name="Google Shape;7057;p5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8" name="Google Shape;7058;p56"/>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9" name="Google Shape;7059;p5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0" name="Google Shape;7060;p56"/>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1" name="Google Shape;7061;p5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2" name="Google Shape;7062;p56"/>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3" name="Google Shape;7063;p5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4" name="Google Shape;7064;p56"/>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5" name="Google Shape;7065;p5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6" name="Google Shape;7066;p56"/>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7" name="Google Shape;7067;p56"/>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8" name="Google Shape;7068;p5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9" name="Google Shape;7069;p56"/>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0" name="Google Shape;7070;p5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1" name="Google Shape;7071;p56"/>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2" name="Google Shape;7072;p5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3" name="Google Shape;7073;p56"/>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4" name="Google Shape;7074;p5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5" name="Google Shape;7075;p56"/>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6" name="Google Shape;7076;p5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7" name="Google Shape;7077;p56"/>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8" name="Google Shape;7078;p5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9" name="Google Shape;7079;p56"/>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0" name="Google Shape;7080;p5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1" name="Google Shape;7081;p56"/>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2" name="Google Shape;7082;p5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3" name="Google Shape;7083;p56"/>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4" name="Google Shape;7084;p5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5" name="Google Shape;7085;p56"/>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6" name="Google Shape;7086;p5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7" name="Google Shape;7087;p56"/>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8" name="Google Shape;7088;p5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9" name="Google Shape;7089;p56"/>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0" name="Google Shape;7090;p5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1" name="Google Shape;7091;p56"/>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2" name="Google Shape;7092;p5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3" name="Google Shape;7093;p56"/>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4" name="Google Shape;7094;p5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5" name="Google Shape;7095;p56"/>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6" name="Google Shape;7096;p5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7" name="Google Shape;7097;p56"/>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8" name="Google Shape;7098;p5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9" name="Google Shape;7099;p56"/>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0" name="Google Shape;7100;p5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1" name="Google Shape;7101;p56"/>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2" name="Google Shape;7102;p5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3" name="Google Shape;7103;p56"/>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4" name="Google Shape;7104;p5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5" name="Google Shape;7105;p56"/>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6" name="Google Shape;7106;p5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7" name="Google Shape;7107;p56"/>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8" name="Google Shape;7108;p5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9" name="Google Shape;7109;p56"/>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0" name="Google Shape;7110;p5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1" name="Google Shape;7111;p56"/>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2" name="Google Shape;7112;p5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3" name="Google Shape;7113;p56"/>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4" name="Google Shape;7114;p5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5" name="Google Shape;7115;p56"/>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6" name="Google Shape;7116;p5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7" name="Google Shape;7117;p56"/>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8" name="Google Shape;7118;p5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19" name="Google Shape;7119;p56"/>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0" name="Google Shape;7120;p5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1" name="Google Shape;7121;p56"/>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2" name="Google Shape;7122;p5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3" name="Google Shape;7123;p56"/>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4" name="Google Shape;7124;p5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5" name="Google Shape;7125;p56"/>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6" name="Google Shape;7126;p5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7" name="Google Shape;7127;p56"/>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8" name="Google Shape;7128;p5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9" name="Google Shape;7129;p56"/>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0" name="Google Shape;7130;p5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1" name="Google Shape;7131;p56"/>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2" name="Google Shape;7132;p5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3" name="Google Shape;7133;p56"/>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4" name="Google Shape;7134;p5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5" name="Google Shape;7135;p56"/>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6" name="Google Shape;7136;p5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7" name="Google Shape;7137;p56"/>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8" name="Google Shape;7138;p5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9" name="Google Shape;7139;p56"/>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0" name="Google Shape;7140;p5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1" name="Google Shape;7141;p56"/>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2" name="Google Shape;7142;p5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3" name="Google Shape;7143;p56"/>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4" name="Google Shape;7144;p5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5" name="Google Shape;7145;p56"/>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6" name="Google Shape;7146;p5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7" name="Google Shape;7147;p56"/>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8" name="Google Shape;7148;p5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9" name="Google Shape;7149;p56"/>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0" name="Google Shape;7150;p5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1" name="Google Shape;7151;p56"/>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2" name="Google Shape;7152;p5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3" name="Google Shape;7153;p56"/>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4" name="Google Shape;7154;p5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5" name="Google Shape;7155;p56"/>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6" name="Google Shape;7156;p5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7" name="Google Shape;7157;p56"/>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8" name="Google Shape;7158;p5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9" name="Google Shape;7159;p56"/>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0" name="Google Shape;7160;p5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1" name="Google Shape;7161;p56"/>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2" name="Google Shape;7162;p5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3" name="Google Shape;7163;p56"/>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4" name="Google Shape;7164;p5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5" name="Google Shape;7165;p56"/>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6" name="Google Shape;7166;p5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7" name="Google Shape;7167;p56"/>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8" name="Google Shape;7168;p5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9" name="Google Shape;7169;p56"/>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0" name="Google Shape;7170;p5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1" name="Google Shape;7171;p56"/>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2" name="Google Shape;7172;p5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3" name="Google Shape;7173;p56"/>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4" name="Google Shape;7174;p5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5" name="Google Shape;7175;p56"/>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6" name="Google Shape;7176;p5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7" name="Google Shape;7177;p56"/>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8" name="Google Shape;7178;p5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9" name="Google Shape;7179;p56"/>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0" name="Google Shape;7180;p5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1" name="Google Shape;7181;p56"/>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2" name="Google Shape;7182;p5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3" name="Google Shape;7183;p56"/>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4" name="Google Shape;7184;p5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5" name="Google Shape;7185;p5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6" name="Google Shape;7186;p56"/>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7" name="Google Shape;7187;p5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8" name="Google Shape;7188;p56"/>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9" name="Google Shape;7189;p5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0" name="Google Shape;7190;p56"/>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1" name="Google Shape;7191;p5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10">
    <p:bg>
      <p:bgPr>
        <a:gradFill>
          <a:gsLst>
            <a:gs pos="0">
              <a:schemeClr val="lt1"/>
            </a:gs>
            <a:gs pos="100000">
              <a:srgbClr val="EBF2F9"/>
            </a:gs>
          </a:gsLst>
          <a:lin ang="10801400" scaled="0"/>
        </a:gradFill>
      </p:bgPr>
    </p:bg>
    <p:spTree>
      <p:nvGrpSpPr>
        <p:cNvPr id="7192" name="Shape 7192"/>
        <p:cNvGrpSpPr/>
        <p:nvPr/>
      </p:nvGrpSpPr>
      <p:grpSpPr>
        <a:xfrm>
          <a:off x="0" y="0"/>
          <a:ext cx="0" cy="0"/>
          <a:chOff x="0" y="0"/>
          <a:chExt cx="0" cy="0"/>
        </a:xfrm>
      </p:grpSpPr>
      <p:sp>
        <p:nvSpPr>
          <p:cNvPr id="7193" name="Google Shape;7193;p57"/>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7194" name="Google Shape;7194;p57"/>
          <p:cNvSpPr txBox="1"/>
          <p:nvPr>
            <p:ph idx="1" type="subTitle"/>
          </p:nvPr>
        </p:nvSpPr>
        <p:spPr>
          <a:xfrm>
            <a:off x="3817966" y="1261250"/>
            <a:ext cx="2358900" cy="79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195" name="Google Shape;7195;p57"/>
          <p:cNvSpPr txBox="1"/>
          <p:nvPr>
            <p:ph idx="2" type="subTitle"/>
          </p:nvPr>
        </p:nvSpPr>
        <p:spPr>
          <a:xfrm>
            <a:off x="3817966" y="2132425"/>
            <a:ext cx="2358900" cy="655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96" name="Google Shape;7196;p57"/>
          <p:cNvSpPr txBox="1"/>
          <p:nvPr>
            <p:ph idx="3" type="subTitle"/>
          </p:nvPr>
        </p:nvSpPr>
        <p:spPr>
          <a:xfrm>
            <a:off x="6147950" y="1261250"/>
            <a:ext cx="2358900" cy="79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197" name="Google Shape;7197;p57"/>
          <p:cNvSpPr txBox="1"/>
          <p:nvPr>
            <p:ph idx="4" type="subTitle"/>
          </p:nvPr>
        </p:nvSpPr>
        <p:spPr>
          <a:xfrm>
            <a:off x="6147950" y="2132425"/>
            <a:ext cx="2358900" cy="655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98" name="Google Shape;7198;p57"/>
          <p:cNvSpPr txBox="1"/>
          <p:nvPr>
            <p:ph idx="5" type="subTitle"/>
          </p:nvPr>
        </p:nvSpPr>
        <p:spPr>
          <a:xfrm>
            <a:off x="3817900" y="2878676"/>
            <a:ext cx="2358900" cy="79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199" name="Google Shape;7199;p57"/>
          <p:cNvSpPr txBox="1"/>
          <p:nvPr>
            <p:ph idx="6" type="subTitle"/>
          </p:nvPr>
        </p:nvSpPr>
        <p:spPr>
          <a:xfrm>
            <a:off x="3817900" y="3734700"/>
            <a:ext cx="2358900" cy="655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00" name="Google Shape;7200;p57"/>
          <p:cNvSpPr txBox="1"/>
          <p:nvPr>
            <p:ph idx="7" type="subTitle"/>
          </p:nvPr>
        </p:nvSpPr>
        <p:spPr>
          <a:xfrm>
            <a:off x="6147950" y="2878676"/>
            <a:ext cx="2358900" cy="7950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7201" name="Google Shape;7201;p57"/>
          <p:cNvSpPr txBox="1"/>
          <p:nvPr>
            <p:ph idx="8" type="subTitle"/>
          </p:nvPr>
        </p:nvSpPr>
        <p:spPr>
          <a:xfrm>
            <a:off x="6147950" y="3734700"/>
            <a:ext cx="2358900" cy="655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7202" name="Google Shape;7202;p57"/>
          <p:cNvGrpSpPr/>
          <p:nvPr/>
        </p:nvGrpSpPr>
        <p:grpSpPr>
          <a:xfrm>
            <a:off x="-457210" y="635098"/>
            <a:ext cx="4199526" cy="4178105"/>
            <a:chOff x="1829898" y="-516917"/>
            <a:chExt cx="2106821" cy="2096074"/>
          </a:xfrm>
        </p:grpSpPr>
        <p:sp>
          <p:nvSpPr>
            <p:cNvPr id="7203" name="Google Shape;7203;p57"/>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4" name="Google Shape;7204;p5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5" name="Google Shape;7205;p5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6" name="Google Shape;7206;p57"/>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7" name="Google Shape;7207;p5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8" name="Google Shape;7208;p57"/>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9" name="Google Shape;7209;p5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0" name="Google Shape;7210;p57"/>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1" name="Google Shape;7211;p57"/>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2" name="Google Shape;7212;p5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3" name="Google Shape;7213;p57"/>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4" name="Google Shape;7214;p5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5" name="Google Shape;7215;p57"/>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6" name="Google Shape;7216;p5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7" name="Google Shape;7217;p57"/>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8" name="Google Shape;7218;p5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9" name="Google Shape;7219;p57"/>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0" name="Google Shape;7220;p5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1" name="Google Shape;7221;p57"/>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2" name="Google Shape;7222;p5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3" name="Google Shape;7223;p57"/>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4" name="Google Shape;7224;p5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5" name="Google Shape;7225;p57"/>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6" name="Google Shape;7226;p5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7" name="Google Shape;7227;p57"/>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8" name="Google Shape;7228;p5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9" name="Google Shape;7229;p57"/>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0" name="Google Shape;7230;p5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1" name="Google Shape;7231;p57"/>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2" name="Google Shape;7232;p5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3" name="Google Shape;7233;p57"/>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4" name="Google Shape;7234;p5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5" name="Google Shape;7235;p57"/>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6" name="Google Shape;7236;p5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7" name="Google Shape;7237;p57"/>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8" name="Google Shape;7238;p5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9" name="Google Shape;7239;p57"/>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0" name="Google Shape;7240;p5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1" name="Google Shape;7241;p57"/>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2" name="Google Shape;7242;p5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3" name="Google Shape;7243;p57"/>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4" name="Google Shape;7244;p5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5" name="Google Shape;7245;p57"/>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6" name="Google Shape;7246;p5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7" name="Google Shape;7247;p57"/>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8" name="Google Shape;7248;p57"/>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9" name="Google Shape;7249;p5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0" name="Google Shape;7250;p57"/>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1" name="Google Shape;7251;p5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2" name="Google Shape;7252;p57"/>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3" name="Google Shape;7253;p5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4" name="Google Shape;7254;p57"/>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5" name="Google Shape;7255;p5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6" name="Google Shape;7256;p57"/>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7" name="Google Shape;7257;p5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8" name="Google Shape;7258;p57"/>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9" name="Google Shape;7259;p5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0" name="Google Shape;7260;p57"/>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1" name="Google Shape;7261;p5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2" name="Google Shape;7262;p57"/>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3" name="Google Shape;7263;p5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4" name="Google Shape;7264;p57"/>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5" name="Google Shape;7265;p5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6" name="Google Shape;7266;p57"/>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7" name="Google Shape;7267;p5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8" name="Google Shape;7268;p57"/>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9" name="Google Shape;7269;p5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0" name="Google Shape;7270;p57"/>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1" name="Google Shape;7271;p5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2" name="Google Shape;7272;p57"/>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3" name="Google Shape;7273;p5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4" name="Google Shape;7274;p57"/>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5" name="Google Shape;7275;p5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6" name="Google Shape;7276;p57"/>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7" name="Google Shape;7277;p5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8" name="Google Shape;7278;p57"/>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9" name="Google Shape;7279;p5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0" name="Google Shape;7280;p57"/>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1" name="Google Shape;7281;p5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2" name="Google Shape;7282;p57"/>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3" name="Google Shape;7283;p5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4" name="Google Shape;7284;p57"/>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5" name="Google Shape;7285;p5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6" name="Google Shape;7286;p57"/>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7" name="Google Shape;7287;p5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8" name="Google Shape;7288;p57"/>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9" name="Google Shape;7289;p5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0" name="Google Shape;7290;p57"/>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1" name="Google Shape;7291;p5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2" name="Google Shape;7292;p57"/>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3" name="Google Shape;7293;p5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4" name="Google Shape;7294;p57"/>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5" name="Google Shape;7295;p5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6" name="Google Shape;7296;p57"/>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7" name="Google Shape;7297;p5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8" name="Google Shape;7298;p57"/>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9" name="Google Shape;7299;p5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0" name="Google Shape;7300;p57"/>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1" name="Google Shape;7301;p5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2" name="Google Shape;7302;p57"/>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3" name="Google Shape;7303;p57"/>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4" name="Google Shape;7304;p5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5" name="Google Shape;7305;p57"/>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6" name="Google Shape;7306;p5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7" name="Google Shape;7307;p57"/>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8" name="Google Shape;7308;p5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9" name="Google Shape;7309;p57"/>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0" name="Google Shape;7310;p5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1" name="Google Shape;7311;p57"/>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2" name="Google Shape;7312;p5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3" name="Google Shape;7313;p57"/>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4" name="Google Shape;7314;p5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5" name="Google Shape;7315;p57"/>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6" name="Google Shape;7316;p5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7" name="Google Shape;7317;p57"/>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8" name="Google Shape;7318;p5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9" name="Google Shape;7319;p57"/>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0" name="Google Shape;7320;p5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1" name="Google Shape;7321;p57"/>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2" name="Google Shape;7322;p5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3" name="Google Shape;7323;p57"/>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4" name="Google Shape;7324;p5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5" name="Google Shape;7325;p57"/>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6" name="Google Shape;7326;p5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7" name="Google Shape;7327;p57"/>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8" name="Google Shape;7328;p5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9" name="Google Shape;7329;p57"/>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0" name="Google Shape;7330;p5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1" name="Google Shape;7331;p57"/>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2" name="Google Shape;7332;p5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3" name="Google Shape;7333;p57"/>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4" name="Google Shape;7334;p5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5" name="Google Shape;7335;p57"/>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6" name="Google Shape;7336;p5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7" name="Google Shape;7337;p57"/>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8" name="Google Shape;7338;p5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9" name="Google Shape;7339;p57"/>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0" name="Google Shape;7340;p5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1" name="Google Shape;7341;p57"/>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2" name="Google Shape;7342;p5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3" name="Google Shape;7343;p57"/>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4" name="Google Shape;7344;p5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5" name="Google Shape;7345;p57"/>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6" name="Google Shape;7346;p5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7" name="Google Shape;7347;p57"/>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8" name="Google Shape;7348;p5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9" name="Google Shape;7349;p57"/>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0" name="Google Shape;7350;p5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1" name="Google Shape;7351;p57"/>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2" name="Google Shape;7352;p5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3" name="Google Shape;7353;p57"/>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4" name="Google Shape;7354;p5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5" name="Google Shape;7355;p57"/>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6" name="Google Shape;7356;p5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7" name="Google Shape;7357;p57"/>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8" name="Google Shape;7358;p5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9" name="Google Shape;7359;p57"/>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0" name="Google Shape;7360;p5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1" name="Google Shape;7361;p57"/>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2" name="Google Shape;7362;p5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3" name="Google Shape;7363;p57"/>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4" name="Google Shape;7364;p5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5" name="Google Shape;7365;p57"/>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6" name="Google Shape;7366;p5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7" name="Google Shape;7367;p57"/>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8" name="Google Shape;7368;p5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9" name="Google Shape;7369;p57"/>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0" name="Google Shape;7370;p5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1" name="Google Shape;7371;p57"/>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2" name="Google Shape;7372;p5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3" name="Google Shape;7373;p57"/>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4" name="Google Shape;7374;p5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5" name="Google Shape;7375;p57"/>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6" name="Google Shape;7376;p5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7" name="Google Shape;7377;p57"/>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8" name="Google Shape;7378;p5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9" name="Google Shape;7379;p57"/>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0" name="Google Shape;7380;p5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1" name="Google Shape;7381;p57"/>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2" name="Google Shape;7382;p5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3" name="Google Shape;7383;p57"/>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4" name="Google Shape;7384;p5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5" name="Google Shape;7385;p57"/>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6" name="Google Shape;7386;p5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7" name="Google Shape;7387;p57"/>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8" name="Google Shape;7388;p5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9" name="Google Shape;7389;p57"/>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0" name="Google Shape;7390;p5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1" name="Google Shape;7391;p57"/>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2" name="Google Shape;7392;p5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3" name="Google Shape;7393;p57"/>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4" name="Google Shape;7394;p5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5" name="Google Shape;7395;p57"/>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6" name="Google Shape;7396;p5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7" name="Google Shape;7397;p57"/>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8" name="Google Shape;7398;p5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9" name="Google Shape;7399;p57"/>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0" name="Google Shape;7400;p5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1" name="Google Shape;7401;p57"/>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2" name="Google Shape;7402;p5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3" name="Google Shape;7403;p57"/>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4" name="Google Shape;7404;p5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5" name="Google Shape;7405;p57"/>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6" name="Google Shape;7406;p5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7" name="Google Shape;7407;p57"/>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8" name="Google Shape;7408;p5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9" name="Google Shape;7409;p57"/>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0" name="Google Shape;7410;p5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1" name="Google Shape;7411;p57"/>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2" name="Google Shape;7412;p5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3" name="Google Shape;7413;p57"/>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4" name="Google Shape;7414;p5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5" name="Google Shape;7415;p57"/>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6" name="Google Shape;7416;p5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7" name="Google Shape;7417;p57"/>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8" name="Google Shape;7418;p5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9" name="Google Shape;7419;p57"/>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0" name="Google Shape;7420;p5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1" name="Google Shape;7421;p5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2" name="Google Shape;7422;p57"/>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3" name="Google Shape;7423;p5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4" name="Google Shape;7424;p57"/>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5" name="Google Shape;7425;p5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6" name="Google Shape;7426;p57"/>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7" name="Google Shape;7427;p5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7">
    <p:bg>
      <p:bgPr>
        <a:gradFill>
          <a:gsLst>
            <a:gs pos="0">
              <a:schemeClr val="lt1"/>
            </a:gs>
            <a:gs pos="100000">
              <a:srgbClr val="EBF2F9"/>
            </a:gs>
          </a:gsLst>
          <a:lin ang="10801400" scaled="0"/>
        </a:gradFill>
      </p:bgPr>
    </p:bg>
    <p:spTree>
      <p:nvGrpSpPr>
        <p:cNvPr id="7428" name="Shape 7428"/>
        <p:cNvGrpSpPr/>
        <p:nvPr/>
      </p:nvGrpSpPr>
      <p:grpSpPr>
        <a:xfrm>
          <a:off x="0" y="0"/>
          <a:ext cx="0" cy="0"/>
          <a:chOff x="0" y="0"/>
          <a:chExt cx="0" cy="0"/>
        </a:xfrm>
      </p:grpSpPr>
      <p:grpSp>
        <p:nvGrpSpPr>
          <p:cNvPr id="7429" name="Google Shape;7429;p58"/>
          <p:cNvGrpSpPr/>
          <p:nvPr/>
        </p:nvGrpSpPr>
        <p:grpSpPr>
          <a:xfrm>
            <a:off x="-260974" y="430345"/>
            <a:ext cx="3892181" cy="3186078"/>
            <a:chOff x="-110774" y="1916595"/>
            <a:chExt cx="3892181" cy="3186078"/>
          </a:xfrm>
        </p:grpSpPr>
        <p:sp>
          <p:nvSpPr>
            <p:cNvPr id="7430" name="Google Shape;7430;p5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1" name="Google Shape;7431;p58"/>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2" name="Google Shape;7432;p5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3" name="Google Shape;7433;p58"/>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4" name="Google Shape;7434;p5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5" name="Google Shape;7435;p5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6" name="Google Shape;7436;p58"/>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7" name="Google Shape;7437;p5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8" name="Google Shape;7438;p58"/>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9" name="Google Shape;7439;p58"/>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0" name="Google Shape;7440;p58"/>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1" name="Google Shape;7441;p5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2" name="Google Shape;7442;p58"/>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3" name="Google Shape;7443;p5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4" name="Google Shape;7444;p58"/>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5" name="Google Shape;7445;p5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6" name="Google Shape;7446;p58"/>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7" name="Google Shape;7447;p5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8" name="Google Shape;7448;p58"/>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9" name="Google Shape;7449;p58"/>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0" name="Google Shape;7450;p58"/>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1" name="Google Shape;7451;p5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2" name="Google Shape;7452;p58"/>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3" name="Google Shape;7453;p58"/>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4" name="Google Shape;7454;p58"/>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5" name="Google Shape;7455;p58"/>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6" name="Google Shape;7456;p58"/>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7" name="Google Shape;7457;p58"/>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8" name="Google Shape;7458;p58"/>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9" name="Google Shape;7459;p58"/>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0" name="Google Shape;7460;p58"/>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1" name="Google Shape;7461;p5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2" name="Google Shape;7462;p58"/>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3" name="Google Shape;7463;p5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4" name="Google Shape;7464;p58"/>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5" name="Google Shape;7465;p5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6" name="Google Shape;7466;p58"/>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7" name="Google Shape;7467;p58"/>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8" name="Google Shape;7468;p58"/>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9" name="Google Shape;7469;p58"/>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0" name="Google Shape;7470;p58"/>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1" name="Google Shape;7471;p5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2" name="Google Shape;7472;p58"/>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3" name="Google Shape;7473;p5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4" name="Google Shape;7474;p58"/>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5" name="Google Shape;7475;p5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6" name="Google Shape;7476;p58"/>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7" name="Google Shape;7477;p58"/>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8" name="Google Shape;7478;p58"/>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9" name="Google Shape;7479;p58"/>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0" name="Google Shape;7480;p58"/>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1" name="Google Shape;7481;p5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2" name="Google Shape;7482;p58"/>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3" name="Google Shape;7483;p5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4" name="Google Shape;7484;p58"/>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5" name="Google Shape;7485;p5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6" name="Google Shape;7486;p58"/>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7" name="Google Shape;7487;p58"/>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8" name="Google Shape;7488;p58"/>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9" name="Google Shape;7489;p5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0" name="Google Shape;7490;p58"/>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1" name="Google Shape;7491;p5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2" name="Google Shape;7492;p58"/>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3" name="Google Shape;7493;p58"/>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4" name="Google Shape;7494;p58"/>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5" name="Google Shape;7495;p5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6" name="Google Shape;7496;p5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7" name="Google Shape;7497;p58"/>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8" name="Google Shape;7498;p58"/>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9" name="Google Shape;7499;p58"/>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0" name="Google Shape;7500;p58"/>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1" name="Google Shape;7501;p58"/>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2" name="Google Shape;7502;p58"/>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3" name="Google Shape;7503;p58"/>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4" name="Google Shape;7504;p5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5" name="Google Shape;7505;p58"/>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6" name="Google Shape;7506;p5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7" name="Google Shape;7507;p58"/>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8" name="Google Shape;7508;p58"/>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9" name="Google Shape;7509;p58"/>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0" name="Google Shape;7510;p58"/>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1" name="Google Shape;7511;p58"/>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2" name="Google Shape;7512;p5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3" name="Google Shape;7513;p58"/>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4" name="Google Shape;7514;p5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5" name="Google Shape;7515;p58"/>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6" name="Google Shape;7516;p58"/>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7" name="Google Shape;7517;p58"/>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8" name="Google Shape;7518;p58"/>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9" name="Google Shape;7519;p58"/>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0" name="Google Shape;7520;p58"/>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1" name="Google Shape;7521;p58"/>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2" name="Google Shape;7522;p58"/>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3" name="Google Shape;7523;p58"/>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4" name="Google Shape;7524;p5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5" name="Google Shape;7525;p58"/>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6" name="Google Shape;7526;p5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7" name="Google Shape;7527;p58"/>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8" name="Google Shape;7528;p5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9" name="Google Shape;7529;p58"/>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0" name="Google Shape;7530;p58"/>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1" name="Google Shape;7531;p58"/>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2" name="Google Shape;7532;p58"/>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3" name="Google Shape;7533;p58"/>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4" name="Google Shape;7534;p5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5" name="Google Shape;7535;p58"/>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6" name="Google Shape;7536;p5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7" name="Google Shape;7537;p58"/>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8" name="Google Shape;7538;p58"/>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9" name="Google Shape;7539;p58"/>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0" name="Google Shape;7540;p58"/>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1" name="Google Shape;7541;p58"/>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2" name="Google Shape;7542;p58"/>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3" name="Google Shape;7543;p58"/>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4" name="Google Shape;7544;p5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5" name="Google Shape;7545;p5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6" name="Google Shape;7546;p58"/>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7" name="Google Shape;7547;p58"/>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8" name="Google Shape;7548;p58"/>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9" name="Google Shape;7549;p5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0" name="Google Shape;7550;p58"/>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1" name="Google Shape;7551;p58"/>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2" name="Google Shape;7552;p58"/>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3" name="Google Shape;7553;p58"/>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4" name="Google Shape;7554;p58"/>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5" name="Google Shape;7555;p58"/>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6" name="Google Shape;7556;p58"/>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7" name="Google Shape;7557;p58"/>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8" name="Google Shape;7558;p58"/>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9" name="Google Shape;7559;p5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0" name="Google Shape;7560;p58"/>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1" name="Google Shape;7561;p5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2" name="Google Shape;7562;p58"/>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3" name="Google Shape;7563;p5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4" name="Google Shape;7564;p58"/>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5" name="Google Shape;7565;p58"/>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6" name="Google Shape;7566;p58"/>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7" name="Google Shape;7567;p58"/>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8" name="Google Shape;7568;p58"/>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9" name="Google Shape;7569;p5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0" name="Google Shape;7570;p58"/>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1" name="Google Shape;7571;p58"/>
            <p:cNvSpPr/>
            <p:nvPr/>
          </p:nvSpPr>
          <p:spPr>
            <a:xfrm>
              <a:off x="3329020"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2" name="Google Shape;7572;p58"/>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3" name="Google Shape;7573;p58"/>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4" name="Google Shape;7574;p58"/>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5" name="Google Shape;7575;p58"/>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6" name="Google Shape;7576;p58"/>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7" name="Google Shape;7577;p5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8" name="Google Shape;7578;p58"/>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9" name="Google Shape;7579;p58"/>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0" name="Google Shape;7580;p58"/>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1" name="Google Shape;7581;p58"/>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2" name="Google Shape;7582;p58"/>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3" name="Google Shape;7583;p58"/>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4" name="Google Shape;7584;p58"/>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5" name="Google Shape;7585;p58"/>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586" name="Google Shape;7586;p58"/>
          <p:cNvGrpSpPr/>
          <p:nvPr/>
        </p:nvGrpSpPr>
        <p:grpSpPr>
          <a:xfrm>
            <a:off x="3631199" y="397579"/>
            <a:ext cx="5528663" cy="4361490"/>
            <a:chOff x="3727074" y="254"/>
            <a:chExt cx="5528663" cy="4361490"/>
          </a:xfrm>
        </p:grpSpPr>
        <p:sp>
          <p:nvSpPr>
            <p:cNvPr id="7587" name="Google Shape;7587;p58"/>
            <p:cNvSpPr/>
            <p:nvPr/>
          </p:nvSpPr>
          <p:spPr>
            <a:xfrm>
              <a:off x="3771297" y="3916528"/>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8" name="Google Shape;7588;p58"/>
            <p:cNvSpPr/>
            <p:nvPr/>
          </p:nvSpPr>
          <p:spPr>
            <a:xfrm>
              <a:off x="3952243" y="4266751"/>
              <a:ext cx="108621" cy="94993"/>
            </a:xfrm>
            <a:custGeom>
              <a:rect b="b" l="l" r="r" t="t"/>
              <a:pathLst>
                <a:path extrusionOk="0" h="2133" w="2439">
                  <a:moveTo>
                    <a:pt x="1204" y="0"/>
                  </a:moveTo>
                  <a:cubicBezTo>
                    <a:pt x="1028" y="0"/>
                    <a:pt x="848" y="41"/>
                    <a:pt x="678" y="126"/>
                  </a:cubicBezTo>
                  <a:cubicBezTo>
                    <a:pt x="181" y="442"/>
                    <a:pt x="1" y="1074"/>
                    <a:pt x="317" y="1571"/>
                  </a:cubicBezTo>
                  <a:cubicBezTo>
                    <a:pt x="497" y="1932"/>
                    <a:pt x="858" y="2133"/>
                    <a:pt x="1226" y="2133"/>
                  </a:cubicBezTo>
                  <a:cubicBezTo>
                    <a:pt x="1410" y="2133"/>
                    <a:pt x="1596" y="2082"/>
                    <a:pt x="1761" y="1977"/>
                  </a:cubicBezTo>
                  <a:cubicBezTo>
                    <a:pt x="2258" y="1661"/>
                    <a:pt x="2438" y="1029"/>
                    <a:pt x="2168" y="533"/>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9" name="Google Shape;7589;p58"/>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0" name="Google Shape;7590;p58"/>
            <p:cNvSpPr/>
            <p:nvPr/>
          </p:nvSpPr>
          <p:spPr>
            <a:xfrm>
              <a:off x="4450857" y="3524486"/>
              <a:ext cx="243295" cy="402107"/>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1" name="Google Shape;7591;p58"/>
            <p:cNvSpPr/>
            <p:nvPr/>
          </p:nvSpPr>
          <p:spPr>
            <a:xfrm>
              <a:off x="4631758" y="3874709"/>
              <a:ext cx="106617" cy="94993"/>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2" name="Google Shape;7592;p58"/>
            <p:cNvSpPr/>
            <p:nvPr/>
          </p:nvSpPr>
          <p:spPr>
            <a:xfrm>
              <a:off x="4448808" y="3916528"/>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3" name="Google Shape;7593;p58"/>
            <p:cNvSpPr/>
            <p:nvPr/>
          </p:nvSpPr>
          <p:spPr>
            <a:xfrm>
              <a:off x="4404585" y="4266751"/>
              <a:ext cx="108621" cy="94993"/>
            </a:xfrm>
            <a:custGeom>
              <a:rect b="b" l="l" r="r" t="t"/>
              <a:pathLst>
                <a:path extrusionOk="0" h="2133" w="2439">
                  <a:moveTo>
                    <a:pt x="1257" y="0"/>
                  </a:moveTo>
                  <a:cubicBezTo>
                    <a:pt x="879" y="0"/>
                    <a:pt x="502" y="192"/>
                    <a:pt x="317" y="533"/>
                  </a:cubicBezTo>
                  <a:cubicBezTo>
                    <a:pt x="1" y="1029"/>
                    <a:pt x="181" y="1706"/>
                    <a:pt x="678" y="1977"/>
                  </a:cubicBezTo>
                  <a:cubicBezTo>
                    <a:pt x="858" y="2082"/>
                    <a:pt x="1049" y="2133"/>
                    <a:pt x="1235"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4" name="Google Shape;7594;p58"/>
            <p:cNvSpPr/>
            <p:nvPr/>
          </p:nvSpPr>
          <p:spPr>
            <a:xfrm>
              <a:off x="3771297" y="3916528"/>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5" name="Google Shape;7595;p58"/>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6" name="Google Shape;7596;p58"/>
            <p:cNvSpPr/>
            <p:nvPr/>
          </p:nvSpPr>
          <p:spPr>
            <a:xfrm>
              <a:off x="3771297" y="3524486"/>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7" name="Google Shape;7597;p58"/>
            <p:cNvSpPr/>
            <p:nvPr/>
          </p:nvSpPr>
          <p:spPr>
            <a:xfrm>
              <a:off x="3952243" y="3483291"/>
              <a:ext cx="108621" cy="95082"/>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8" name="Google Shape;7598;p58"/>
            <p:cNvSpPr/>
            <p:nvPr/>
          </p:nvSpPr>
          <p:spPr>
            <a:xfrm>
              <a:off x="4006531"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9" name="Google Shape;7599;p58"/>
            <p:cNvSpPr/>
            <p:nvPr/>
          </p:nvSpPr>
          <p:spPr>
            <a:xfrm>
              <a:off x="4412646"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0" name="Google Shape;7600;p58"/>
            <p:cNvSpPr/>
            <p:nvPr/>
          </p:nvSpPr>
          <p:spPr>
            <a:xfrm>
              <a:off x="5128323" y="3916528"/>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1" name="Google Shape;7601;p58"/>
            <p:cNvSpPr/>
            <p:nvPr/>
          </p:nvSpPr>
          <p:spPr>
            <a:xfrm>
              <a:off x="5309269" y="4266751"/>
              <a:ext cx="108621" cy="94993"/>
            </a:xfrm>
            <a:custGeom>
              <a:rect b="b" l="l" r="r" t="t"/>
              <a:pathLst>
                <a:path extrusionOk="0" h="2133" w="2439">
                  <a:moveTo>
                    <a:pt x="1182" y="0"/>
                  </a:moveTo>
                  <a:cubicBezTo>
                    <a:pt x="1008" y="0"/>
                    <a:pt x="834" y="41"/>
                    <a:pt x="678" y="126"/>
                  </a:cubicBezTo>
                  <a:cubicBezTo>
                    <a:pt x="181" y="442"/>
                    <a:pt x="1" y="1074"/>
                    <a:pt x="317" y="1571"/>
                  </a:cubicBezTo>
                  <a:cubicBezTo>
                    <a:pt x="497" y="1932"/>
                    <a:pt x="838" y="2133"/>
                    <a:pt x="1206" y="2133"/>
                  </a:cubicBezTo>
                  <a:cubicBezTo>
                    <a:pt x="1390" y="2133"/>
                    <a:pt x="1581" y="2082"/>
                    <a:pt x="1761" y="1977"/>
                  </a:cubicBezTo>
                  <a:cubicBezTo>
                    <a:pt x="2258" y="1706"/>
                    <a:pt x="2438" y="1029"/>
                    <a:pt x="2122" y="533"/>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2" name="Google Shape;7602;p58"/>
            <p:cNvSpPr/>
            <p:nvPr/>
          </p:nvSpPr>
          <p:spPr>
            <a:xfrm>
              <a:off x="4448808" y="3916528"/>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3" name="Google Shape;7603;p58"/>
            <p:cNvSpPr/>
            <p:nvPr/>
          </p:nvSpPr>
          <p:spPr>
            <a:xfrm>
              <a:off x="4631758" y="3875333"/>
              <a:ext cx="108621" cy="94459"/>
            </a:xfrm>
            <a:custGeom>
              <a:rect b="b" l="l" r="r" t="t"/>
              <a:pathLst>
                <a:path extrusionOk="0" h="2121" w="2439">
                  <a:moveTo>
                    <a:pt x="1182" y="0"/>
                  </a:moveTo>
                  <a:cubicBezTo>
                    <a:pt x="827" y="0"/>
                    <a:pt x="481" y="191"/>
                    <a:pt x="272" y="519"/>
                  </a:cubicBezTo>
                  <a:cubicBezTo>
                    <a:pt x="1" y="1015"/>
                    <a:pt x="181" y="1693"/>
                    <a:pt x="678" y="1963"/>
                  </a:cubicBezTo>
                  <a:cubicBezTo>
                    <a:pt x="846" y="2071"/>
                    <a:pt x="1035" y="2121"/>
                    <a:pt x="1223" y="2121"/>
                  </a:cubicBezTo>
                  <a:cubicBezTo>
                    <a:pt x="1587" y="2121"/>
                    <a:pt x="194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4" name="Google Shape;7604;p58"/>
            <p:cNvSpPr/>
            <p:nvPr/>
          </p:nvSpPr>
          <p:spPr>
            <a:xfrm>
              <a:off x="4686046"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5" name="Google Shape;7605;p58"/>
            <p:cNvSpPr/>
            <p:nvPr/>
          </p:nvSpPr>
          <p:spPr>
            <a:xfrm>
              <a:off x="5090156"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6" name="Google Shape;7606;p58"/>
            <p:cNvSpPr/>
            <p:nvPr/>
          </p:nvSpPr>
          <p:spPr>
            <a:xfrm>
              <a:off x="5128323" y="3916528"/>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7" name="Google Shape;7607;p58"/>
            <p:cNvSpPr/>
            <p:nvPr/>
          </p:nvSpPr>
          <p:spPr>
            <a:xfrm>
              <a:off x="5084100" y="3874709"/>
              <a:ext cx="106617" cy="94993"/>
            </a:xfrm>
            <a:custGeom>
              <a:rect b="b" l="l" r="r" t="t"/>
              <a:pathLst>
                <a:path extrusionOk="0" h="2133" w="2394">
                  <a:moveTo>
                    <a:pt x="1173" y="1"/>
                  </a:moveTo>
                  <a:cubicBezTo>
                    <a:pt x="1004" y="1"/>
                    <a:pt x="834" y="41"/>
                    <a:pt x="678" y="127"/>
                  </a:cubicBezTo>
                  <a:cubicBezTo>
                    <a:pt x="136" y="443"/>
                    <a:pt x="1" y="1075"/>
                    <a:pt x="272" y="1571"/>
                  </a:cubicBezTo>
                  <a:cubicBezTo>
                    <a:pt x="482" y="1932"/>
                    <a:pt x="833" y="2133"/>
                    <a:pt x="1191" y="2133"/>
                  </a:cubicBezTo>
                  <a:cubicBezTo>
                    <a:pt x="1370" y="2133"/>
                    <a:pt x="1551" y="2083"/>
                    <a:pt x="1716" y="1977"/>
                  </a:cubicBezTo>
                  <a:cubicBezTo>
                    <a:pt x="2258" y="1707"/>
                    <a:pt x="2393" y="1029"/>
                    <a:pt x="2123" y="533"/>
                  </a:cubicBezTo>
                  <a:cubicBezTo>
                    <a:pt x="1906" y="193"/>
                    <a:pt x="1541" y="1"/>
                    <a:pt x="117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8" name="Google Shape;7608;p58"/>
            <p:cNvSpPr/>
            <p:nvPr/>
          </p:nvSpPr>
          <p:spPr>
            <a:xfrm>
              <a:off x="5128323" y="3524486"/>
              <a:ext cx="243339" cy="402107"/>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9" name="Google Shape;7609;p58"/>
            <p:cNvSpPr/>
            <p:nvPr/>
          </p:nvSpPr>
          <p:spPr>
            <a:xfrm>
              <a:off x="5309269" y="3483291"/>
              <a:ext cx="108621" cy="95082"/>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0" name="Google Shape;7610;p58"/>
            <p:cNvSpPr/>
            <p:nvPr/>
          </p:nvSpPr>
          <p:spPr>
            <a:xfrm>
              <a:off x="5363557"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1" name="Google Shape;7611;p58"/>
            <p:cNvSpPr/>
            <p:nvPr/>
          </p:nvSpPr>
          <p:spPr>
            <a:xfrm>
              <a:off x="5767667" y="3482267"/>
              <a:ext cx="96507" cy="96552"/>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2" name="Google Shape;7612;p58"/>
            <p:cNvSpPr/>
            <p:nvPr/>
          </p:nvSpPr>
          <p:spPr>
            <a:xfrm>
              <a:off x="7162860" y="3524486"/>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3" name="Google Shape;7613;p58"/>
            <p:cNvSpPr/>
            <p:nvPr/>
          </p:nvSpPr>
          <p:spPr>
            <a:xfrm>
              <a:off x="7343806" y="3874709"/>
              <a:ext cx="108621" cy="94993"/>
            </a:xfrm>
            <a:custGeom>
              <a:rect b="b" l="l" r="r" t="t"/>
              <a:pathLst>
                <a:path extrusionOk="0" h="2133" w="2439">
                  <a:moveTo>
                    <a:pt x="1202" y="1"/>
                  </a:moveTo>
                  <a:cubicBezTo>
                    <a:pt x="1028" y="1"/>
                    <a:pt x="848" y="41"/>
                    <a:pt x="678" y="127"/>
                  </a:cubicBezTo>
                  <a:cubicBezTo>
                    <a:pt x="181" y="443"/>
                    <a:pt x="1" y="1075"/>
                    <a:pt x="317" y="1571"/>
                  </a:cubicBezTo>
                  <a:cubicBezTo>
                    <a:pt x="497" y="1932"/>
                    <a:pt x="858" y="2133"/>
                    <a:pt x="1226" y="2133"/>
                  </a:cubicBezTo>
                  <a:cubicBezTo>
                    <a:pt x="1410" y="2133"/>
                    <a:pt x="1596" y="2083"/>
                    <a:pt x="1761" y="1977"/>
                  </a:cubicBezTo>
                  <a:cubicBezTo>
                    <a:pt x="2258" y="1707"/>
                    <a:pt x="2438" y="1029"/>
                    <a:pt x="2122" y="533"/>
                  </a:cubicBezTo>
                  <a:cubicBezTo>
                    <a:pt x="1937" y="193"/>
                    <a:pt x="1582" y="1"/>
                    <a:pt x="120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4" name="Google Shape;7614;p58"/>
            <p:cNvSpPr/>
            <p:nvPr/>
          </p:nvSpPr>
          <p:spPr>
            <a:xfrm>
              <a:off x="67205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5" name="Google Shape;7615;p58"/>
            <p:cNvSpPr/>
            <p:nvPr/>
          </p:nvSpPr>
          <p:spPr>
            <a:xfrm>
              <a:off x="7124693" y="3482267"/>
              <a:ext cx="94503" cy="96552"/>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6" name="Google Shape;7616;p58"/>
            <p:cNvSpPr/>
            <p:nvPr/>
          </p:nvSpPr>
          <p:spPr>
            <a:xfrm>
              <a:off x="3771297" y="3132445"/>
              <a:ext cx="245343" cy="402151"/>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7" name="Google Shape;7617;p58"/>
            <p:cNvSpPr/>
            <p:nvPr/>
          </p:nvSpPr>
          <p:spPr>
            <a:xfrm>
              <a:off x="3952243" y="3482712"/>
              <a:ext cx="108621" cy="95038"/>
            </a:xfrm>
            <a:custGeom>
              <a:rect b="b" l="l" r="r" t="t"/>
              <a:pathLst>
                <a:path extrusionOk="0" h="2134"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8" name="Google Shape;7618;p58"/>
            <p:cNvSpPr/>
            <p:nvPr/>
          </p:nvSpPr>
          <p:spPr>
            <a:xfrm>
              <a:off x="3771297" y="3524486"/>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9" name="Google Shape;7619;p58"/>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0" name="Google Shape;7620;p58"/>
            <p:cNvSpPr/>
            <p:nvPr/>
          </p:nvSpPr>
          <p:spPr>
            <a:xfrm>
              <a:off x="3733131"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1" name="Google Shape;7621;p58"/>
            <p:cNvSpPr/>
            <p:nvPr/>
          </p:nvSpPr>
          <p:spPr>
            <a:xfrm>
              <a:off x="4450857"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2" name="Google Shape;7622;p58"/>
            <p:cNvSpPr/>
            <p:nvPr/>
          </p:nvSpPr>
          <p:spPr>
            <a:xfrm>
              <a:off x="4631758" y="3091294"/>
              <a:ext cx="106617" cy="95038"/>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3" name="Google Shape;7623;p58"/>
            <p:cNvSpPr/>
            <p:nvPr/>
          </p:nvSpPr>
          <p:spPr>
            <a:xfrm>
              <a:off x="4448808"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4" name="Google Shape;7624;p58"/>
            <p:cNvSpPr/>
            <p:nvPr/>
          </p:nvSpPr>
          <p:spPr>
            <a:xfrm>
              <a:off x="4404585" y="3483291"/>
              <a:ext cx="108621" cy="95082"/>
            </a:xfrm>
            <a:custGeom>
              <a:rect b="b" l="l" r="r" t="t"/>
              <a:pathLst>
                <a:path extrusionOk="0" h="2135" w="2439">
                  <a:moveTo>
                    <a:pt x="1217" y="1"/>
                  </a:moveTo>
                  <a:cubicBezTo>
                    <a:pt x="852" y="1"/>
                    <a:pt x="496" y="191"/>
                    <a:pt x="317" y="519"/>
                  </a:cubicBezTo>
                  <a:cubicBezTo>
                    <a:pt x="1" y="1061"/>
                    <a:pt x="181" y="1693"/>
                    <a:pt x="678" y="2009"/>
                  </a:cubicBezTo>
                  <a:cubicBezTo>
                    <a:pt x="848" y="2094"/>
                    <a:pt x="1028" y="2135"/>
                    <a:pt x="1204"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5" name="Google Shape;7625;p58"/>
            <p:cNvSpPr/>
            <p:nvPr/>
          </p:nvSpPr>
          <p:spPr>
            <a:xfrm>
              <a:off x="4006531"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6" name="Google Shape;7626;p58"/>
            <p:cNvSpPr/>
            <p:nvPr/>
          </p:nvSpPr>
          <p:spPr>
            <a:xfrm>
              <a:off x="3960304"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7" name="Google Shape;7627;p58"/>
            <p:cNvSpPr/>
            <p:nvPr/>
          </p:nvSpPr>
          <p:spPr>
            <a:xfrm>
              <a:off x="3771297" y="3132445"/>
              <a:ext cx="245343" cy="402151"/>
            </a:xfrm>
            <a:custGeom>
              <a:rect b="b" l="l" r="r" t="t"/>
              <a:pathLst>
                <a:path extrusionOk="0" h="9030" w="5509">
                  <a:moveTo>
                    <a:pt x="407" y="1"/>
                  </a:moveTo>
                  <a:lnTo>
                    <a:pt x="1" y="272"/>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8" name="Google Shape;7628;p58"/>
            <p:cNvSpPr/>
            <p:nvPr/>
          </p:nvSpPr>
          <p:spPr>
            <a:xfrm>
              <a:off x="3727074"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21" y="2134"/>
                  </a:cubicBezTo>
                  <a:cubicBezTo>
                    <a:pt x="1390" y="2134"/>
                    <a:pt x="1560" y="2093"/>
                    <a:pt x="1716"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9" name="Google Shape;7629;p58"/>
            <p:cNvSpPr/>
            <p:nvPr/>
          </p:nvSpPr>
          <p:spPr>
            <a:xfrm>
              <a:off x="3771297"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0" name="Google Shape;7630;p58"/>
            <p:cNvSpPr/>
            <p:nvPr/>
          </p:nvSpPr>
          <p:spPr>
            <a:xfrm>
              <a:off x="3952243" y="2700232"/>
              <a:ext cx="108621" cy="94503"/>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1" name="Google Shape;7631;p58"/>
            <p:cNvSpPr/>
            <p:nvPr/>
          </p:nvSpPr>
          <p:spPr>
            <a:xfrm>
              <a:off x="4006531"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2" name="Google Shape;7632;p58"/>
            <p:cNvSpPr/>
            <p:nvPr/>
          </p:nvSpPr>
          <p:spPr>
            <a:xfrm>
              <a:off x="4412646"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3" name="Google Shape;7633;p58"/>
            <p:cNvSpPr/>
            <p:nvPr/>
          </p:nvSpPr>
          <p:spPr>
            <a:xfrm>
              <a:off x="5128323"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4" name="Google Shape;7634;p58"/>
            <p:cNvSpPr/>
            <p:nvPr/>
          </p:nvSpPr>
          <p:spPr>
            <a:xfrm>
              <a:off x="5309269" y="3483291"/>
              <a:ext cx="108621" cy="94459"/>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95" y="2121"/>
                  </a:cubicBezTo>
                  <a:cubicBezTo>
                    <a:pt x="1384" y="2121"/>
                    <a:pt x="1578" y="2071"/>
                    <a:pt x="1761"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5" name="Google Shape;7635;p58"/>
            <p:cNvSpPr/>
            <p:nvPr/>
          </p:nvSpPr>
          <p:spPr>
            <a:xfrm>
              <a:off x="5128323" y="3524486"/>
              <a:ext cx="243339" cy="402107"/>
            </a:xfrm>
            <a:custGeom>
              <a:rect b="b" l="l" r="r" t="t"/>
              <a:pathLst>
                <a:path extrusionOk="0" h="9029" w="5464">
                  <a:moveTo>
                    <a:pt x="5057" y="0"/>
                  </a:moveTo>
                  <a:lnTo>
                    <a:pt x="1" y="8803"/>
                  </a:lnTo>
                  <a:lnTo>
                    <a:pt x="407" y="9029"/>
                  </a:lnTo>
                  <a:lnTo>
                    <a:pt x="5463" y="271"/>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6" name="Google Shape;7636;p58"/>
            <p:cNvSpPr/>
            <p:nvPr/>
          </p:nvSpPr>
          <p:spPr>
            <a:xfrm>
              <a:off x="5084100" y="3875333"/>
              <a:ext cx="108621" cy="94459"/>
            </a:xfrm>
            <a:custGeom>
              <a:rect b="b" l="l" r="r" t="t"/>
              <a:pathLst>
                <a:path extrusionOk="0" h="2121" w="2439">
                  <a:moveTo>
                    <a:pt x="1182" y="0"/>
                  </a:moveTo>
                  <a:cubicBezTo>
                    <a:pt x="827" y="0"/>
                    <a:pt x="481" y="191"/>
                    <a:pt x="272" y="519"/>
                  </a:cubicBezTo>
                  <a:cubicBezTo>
                    <a:pt x="1" y="1015"/>
                    <a:pt x="136" y="1693"/>
                    <a:pt x="678" y="1963"/>
                  </a:cubicBezTo>
                  <a:cubicBezTo>
                    <a:pt x="846" y="2071"/>
                    <a:pt x="1030" y="2121"/>
                    <a:pt x="1212" y="2121"/>
                  </a:cubicBezTo>
                  <a:cubicBezTo>
                    <a:pt x="1567" y="2121"/>
                    <a:pt x="1914" y="1930"/>
                    <a:pt x="2123" y="1602"/>
                  </a:cubicBezTo>
                  <a:cubicBezTo>
                    <a:pt x="2439" y="1061"/>
                    <a:pt x="2258" y="429"/>
                    <a:pt x="1716" y="158"/>
                  </a:cubicBezTo>
                  <a:cubicBezTo>
                    <a:pt x="1548" y="51"/>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7" name="Google Shape;7637;p58"/>
            <p:cNvSpPr/>
            <p:nvPr/>
          </p:nvSpPr>
          <p:spPr>
            <a:xfrm>
              <a:off x="4686046"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8" name="Google Shape;7638;p58"/>
            <p:cNvSpPr/>
            <p:nvPr/>
          </p:nvSpPr>
          <p:spPr>
            <a:xfrm>
              <a:off x="4637814"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9" name="Google Shape;7639;p58"/>
            <p:cNvSpPr/>
            <p:nvPr/>
          </p:nvSpPr>
          <p:spPr>
            <a:xfrm>
              <a:off x="4450857" y="3524486"/>
              <a:ext cx="243295" cy="402107"/>
            </a:xfrm>
            <a:custGeom>
              <a:rect b="b" l="l" r="r" t="t"/>
              <a:pathLst>
                <a:path extrusionOk="0" h="9029" w="5463">
                  <a:moveTo>
                    <a:pt x="406" y="0"/>
                  </a:moveTo>
                  <a:lnTo>
                    <a:pt x="0" y="271"/>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0" name="Google Shape;7640;p58"/>
            <p:cNvSpPr/>
            <p:nvPr/>
          </p:nvSpPr>
          <p:spPr>
            <a:xfrm>
              <a:off x="4404585" y="3482712"/>
              <a:ext cx="108621" cy="95038"/>
            </a:xfrm>
            <a:custGeom>
              <a:rect b="b" l="l" r="r" t="t"/>
              <a:pathLst>
                <a:path extrusionOk="0" h="2134" w="2439">
                  <a:moveTo>
                    <a:pt x="1202"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22" y="532"/>
                  </a:cubicBezTo>
                  <a:cubicBezTo>
                    <a:pt x="1937" y="192"/>
                    <a:pt x="1582" y="0"/>
                    <a:pt x="120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1" name="Google Shape;7641;p58"/>
            <p:cNvSpPr/>
            <p:nvPr/>
          </p:nvSpPr>
          <p:spPr>
            <a:xfrm>
              <a:off x="4448808"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2" name="Google Shape;7642;p58"/>
            <p:cNvSpPr/>
            <p:nvPr/>
          </p:nvSpPr>
          <p:spPr>
            <a:xfrm>
              <a:off x="4631758" y="3091294"/>
              <a:ext cx="108621" cy="95038"/>
            </a:xfrm>
            <a:custGeom>
              <a:rect b="b" l="l" r="r" t="t"/>
              <a:pathLst>
                <a:path extrusionOk="0" h="2134" w="2439">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439"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3" name="Google Shape;7643;p58"/>
            <p:cNvSpPr/>
            <p:nvPr/>
          </p:nvSpPr>
          <p:spPr>
            <a:xfrm>
              <a:off x="4686046"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4" name="Google Shape;7644;p58"/>
            <p:cNvSpPr/>
            <p:nvPr/>
          </p:nvSpPr>
          <p:spPr>
            <a:xfrm>
              <a:off x="5090156"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5" name="Google Shape;7645;p58"/>
            <p:cNvSpPr/>
            <p:nvPr/>
          </p:nvSpPr>
          <p:spPr>
            <a:xfrm>
              <a:off x="5805834"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6" name="Google Shape;7646;p58"/>
            <p:cNvSpPr/>
            <p:nvPr/>
          </p:nvSpPr>
          <p:spPr>
            <a:xfrm>
              <a:off x="5986780" y="3091294"/>
              <a:ext cx="108621" cy="95038"/>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7" name="Google Shape;7647;p58"/>
            <p:cNvSpPr/>
            <p:nvPr/>
          </p:nvSpPr>
          <p:spPr>
            <a:xfrm>
              <a:off x="5805834"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8" name="Google Shape;7648;p58"/>
            <p:cNvSpPr/>
            <p:nvPr/>
          </p:nvSpPr>
          <p:spPr>
            <a:xfrm>
              <a:off x="5761611" y="3483291"/>
              <a:ext cx="108621" cy="95082"/>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9" name="Google Shape;7649;p58"/>
            <p:cNvSpPr/>
            <p:nvPr/>
          </p:nvSpPr>
          <p:spPr>
            <a:xfrm>
              <a:off x="5363557"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0" name="Google Shape;7650;p58"/>
            <p:cNvSpPr/>
            <p:nvPr/>
          </p:nvSpPr>
          <p:spPr>
            <a:xfrm>
              <a:off x="5315325" y="3482267"/>
              <a:ext cx="96507" cy="96552"/>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1" name="Google Shape;7651;p58"/>
            <p:cNvSpPr/>
            <p:nvPr/>
          </p:nvSpPr>
          <p:spPr>
            <a:xfrm>
              <a:off x="5128323"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2" name="Google Shape;7652;p58"/>
            <p:cNvSpPr/>
            <p:nvPr/>
          </p:nvSpPr>
          <p:spPr>
            <a:xfrm>
              <a:off x="5084100" y="3091294"/>
              <a:ext cx="106617" cy="95038"/>
            </a:xfrm>
            <a:custGeom>
              <a:rect b="b" l="l" r="r" t="t"/>
              <a:pathLst>
                <a:path extrusionOk="0" h="2134" w="2394">
                  <a:moveTo>
                    <a:pt x="1212" y="0"/>
                  </a:moveTo>
                  <a:cubicBezTo>
                    <a:pt x="1030" y="0"/>
                    <a:pt x="846" y="50"/>
                    <a:pt x="678" y="157"/>
                  </a:cubicBezTo>
                  <a:cubicBezTo>
                    <a:pt x="136" y="428"/>
                    <a:pt x="1" y="1105"/>
                    <a:pt x="272" y="1602"/>
                  </a:cubicBezTo>
                  <a:cubicBezTo>
                    <a:pt x="488" y="1942"/>
                    <a:pt x="853" y="2134"/>
                    <a:pt x="1221" y="2134"/>
                  </a:cubicBezTo>
                  <a:cubicBezTo>
                    <a:pt x="1390" y="2134"/>
                    <a:pt x="1560" y="2093"/>
                    <a:pt x="1716" y="2008"/>
                  </a:cubicBezTo>
                  <a:cubicBezTo>
                    <a:pt x="2258" y="1692"/>
                    <a:pt x="2393" y="1060"/>
                    <a:pt x="2123" y="518"/>
                  </a:cubicBezTo>
                  <a:cubicBezTo>
                    <a:pt x="1914" y="190"/>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3" name="Google Shape;7653;p58"/>
            <p:cNvSpPr/>
            <p:nvPr/>
          </p:nvSpPr>
          <p:spPr>
            <a:xfrm>
              <a:off x="5128323"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4" name="Google Shape;7654;p58"/>
            <p:cNvSpPr/>
            <p:nvPr/>
          </p:nvSpPr>
          <p:spPr>
            <a:xfrm>
              <a:off x="5309269" y="2700232"/>
              <a:ext cx="108621" cy="94503"/>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5" name="Google Shape;7655;p58"/>
            <p:cNvSpPr/>
            <p:nvPr/>
          </p:nvSpPr>
          <p:spPr>
            <a:xfrm>
              <a:off x="5363557"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6" name="Google Shape;7656;p58"/>
            <p:cNvSpPr/>
            <p:nvPr/>
          </p:nvSpPr>
          <p:spPr>
            <a:xfrm>
              <a:off x="5767667" y="2700232"/>
              <a:ext cx="96507" cy="94503"/>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7" name="Google Shape;7657;p58"/>
            <p:cNvSpPr/>
            <p:nvPr/>
          </p:nvSpPr>
          <p:spPr>
            <a:xfrm>
              <a:off x="6485349"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8" name="Google Shape;7658;p58"/>
            <p:cNvSpPr/>
            <p:nvPr/>
          </p:nvSpPr>
          <p:spPr>
            <a:xfrm>
              <a:off x="6666295" y="3483291"/>
              <a:ext cx="108621" cy="94459"/>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9" name="Google Shape;7659;p58"/>
            <p:cNvSpPr/>
            <p:nvPr/>
          </p:nvSpPr>
          <p:spPr>
            <a:xfrm>
              <a:off x="5805834" y="3134449"/>
              <a:ext cx="245343" cy="402151"/>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0" name="Google Shape;7660;p58"/>
            <p:cNvSpPr/>
            <p:nvPr/>
          </p:nvSpPr>
          <p:spPr>
            <a:xfrm>
              <a:off x="5986780" y="3091294"/>
              <a:ext cx="108621" cy="95038"/>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1" name="Google Shape;7661;p58"/>
            <p:cNvSpPr/>
            <p:nvPr/>
          </p:nvSpPr>
          <p:spPr>
            <a:xfrm>
              <a:off x="6041068"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2" name="Google Shape;7662;p58"/>
            <p:cNvSpPr/>
            <p:nvPr/>
          </p:nvSpPr>
          <p:spPr>
            <a:xfrm>
              <a:off x="6447182" y="3092229"/>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3" name="Google Shape;7663;p58"/>
            <p:cNvSpPr/>
            <p:nvPr/>
          </p:nvSpPr>
          <p:spPr>
            <a:xfrm>
              <a:off x="7162860"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4" name="Google Shape;7664;p58"/>
            <p:cNvSpPr/>
            <p:nvPr/>
          </p:nvSpPr>
          <p:spPr>
            <a:xfrm>
              <a:off x="7343806" y="3091294"/>
              <a:ext cx="108621" cy="95038"/>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5" name="Google Shape;7665;p58"/>
            <p:cNvSpPr/>
            <p:nvPr/>
          </p:nvSpPr>
          <p:spPr>
            <a:xfrm>
              <a:off x="7162860" y="3134449"/>
              <a:ext cx="245343" cy="402151"/>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6" name="Google Shape;7666;p58"/>
            <p:cNvSpPr/>
            <p:nvPr/>
          </p:nvSpPr>
          <p:spPr>
            <a:xfrm>
              <a:off x="7118637" y="3483291"/>
              <a:ext cx="108621" cy="95082"/>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7" name="Google Shape;7667;p58"/>
            <p:cNvSpPr/>
            <p:nvPr/>
          </p:nvSpPr>
          <p:spPr>
            <a:xfrm>
              <a:off x="67205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8" name="Google Shape;7668;p58"/>
            <p:cNvSpPr/>
            <p:nvPr/>
          </p:nvSpPr>
          <p:spPr>
            <a:xfrm>
              <a:off x="6672351" y="3482267"/>
              <a:ext cx="94503" cy="96552"/>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9" name="Google Shape;7669;p58"/>
            <p:cNvSpPr/>
            <p:nvPr/>
          </p:nvSpPr>
          <p:spPr>
            <a:xfrm>
              <a:off x="6485349" y="3134449"/>
              <a:ext cx="243339" cy="402151"/>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0" name="Google Shape;7670;p58"/>
            <p:cNvSpPr/>
            <p:nvPr/>
          </p:nvSpPr>
          <p:spPr>
            <a:xfrm>
              <a:off x="6439122" y="3091339"/>
              <a:ext cx="108621" cy="94993"/>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1" name="Google Shape;7671;p58"/>
            <p:cNvSpPr/>
            <p:nvPr/>
          </p:nvSpPr>
          <p:spPr>
            <a:xfrm>
              <a:off x="6485349"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2" name="Google Shape;7672;p58"/>
            <p:cNvSpPr/>
            <p:nvPr/>
          </p:nvSpPr>
          <p:spPr>
            <a:xfrm>
              <a:off x="6666295" y="2700232"/>
              <a:ext cx="108621" cy="94503"/>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3" name="Google Shape;7673;p58"/>
            <p:cNvSpPr/>
            <p:nvPr/>
          </p:nvSpPr>
          <p:spPr>
            <a:xfrm>
              <a:off x="67205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4" name="Google Shape;7674;p58"/>
            <p:cNvSpPr/>
            <p:nvPr/>
          </p:nvSpPr>
          <p:spPr>
            <a:xfrm>
              <a:off x="7124693"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5" name="Google Shape;7675;p58"/>
            <p:cNvSpPr/>
            <p:nvPr/>
          </p:nvSpPr>
          <p:spPr>
            <a:xfrm>
              <a:off x="7840371" y="3134449"/>
              <a:ext cx="245343" cy="402151"/>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6" name="Google Shape;7676;p58"/>
            <p:cNvSpPr/>
            <p:nvPr/>
          </p:nvSpPr>
          <p:spPr>
            <a:xfrm>
              <a:off x="80213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7" name="Google Shape;7677;p58"/>
            <p:cNvSpPr/>
            <p:nvPr/>
          </p:nvSpPr>
          <p:spPr>
            <a:xfrm>
              <a:off x="7162860" y="3524486"/>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8" name="Google Shape;7678;p58"/>
            <p:cNvSpPr/>
            <p:nvPr/>
          </p:nvSpPr>
          <p:spPr>
            <a:xfrm>
              <a:off x="7118637" y="3482712"/>
              <a:ext cx="108621" cy="95038"/>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9" name="Google Shape;7679;p58"/>
            <p:cNvSpPr/>
            <p:nvPr/>
          </p:nvSpPr>
          <p:spPr>
            <a:xfrm>
              <a:off x="7162860" y="3134449"/>
              <a:ext cx="245343" cy="402151"/>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0" name="Google Shape;7680;p58"/>
            <p:cNvSpPr/>
            <p:nvPr/>
          </p:nvSpPr>
          <p:spPr>
            <a:xfrm>
              <a:off x="73438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1" name="Google Shape;7681;p58"/>
            <p:cNvSpPr/>
            <p:nvPr/>
          </p:nvSpPr>
          <p:spPr>
            <a:xfrm>
              <a:off x="7398094" y="3128436"/>
              <a:ext cx="452387" cy="2013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2" name="Google Shape;7682;p58"/>
            <p:cNvSpPr/>
            <p:nvPr/>
          </p:nvSpPr>
          <p:spPr>
            <a:xfrm>
              <a:off x="7804208" y="3092229"/>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3" name="Google Shape;7683;p58"/>
            <p:cNvSpPr/>
            <p:nvPr/>
          </p:nvSpPr>
          <p:spPr>
            <a:xfrm>
              <a:off x="7840371" y="3134449"/>
              <a:ext cx="245343" cy="402151"/>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4" name="Google Shape;7684;p58"/>
            <p:cNvSpPr/>
            <p:nvPr/>
          </p:nvSpPr>
          <p:spPr>
            <a:xfrm>
              <a:off x="7796148" y="3091294"/>
              <a:ext cx="108621" cy="95038"/>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5" name="Google Shape;7685;p58"/>
            <p:cNvSpPr/>
            <p:nvPr/>
          </p:nvSpPr>
          <p:spPr>
            <a:xfrm>
              <a:off x="7840371"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6" name="Google Shape;7686;p58"/>
            <p:cNvSpPr/>
            <p:nvPr/>
          </p:nvSpPr>
          <p:spPr>
            <a:xfrm>
              <a:off x="8023321" y="2700633"/>
              <a:ext cx="108621" cy="94993"/>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7" name="Google Shape;7687;p58"/>
            <p:cNvSpPr/>
            <p:nvPr/>
          </p:nvSpPr>
          <p:spPr>
            <a:xfrm>
              <a:off x="8077609"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8" name="Google Shape;7688;p58"/>
            <p:cNvSpPr/>
            <p:nvPr/>
          </p:nvSpPr>
          <p:spPr>
            <a:xfrm>
              <a:off x="8481719"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9" name="Google Shape;7689;p58"/>
            <p:cNvSpPr/>
            <p:nvPr/>
          </p:nvSpPr>
          <p:spPr>
            <a:xfrm>
              <a:off x="3773346" y="2350410"/>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0" name="Google Shape;7690;p58"/>
            <p:cNvSpPr/>
            <p:nvPr/>
          </p:nvSpPr>
          <p:spPr>
            <a:xfrm>
              <a:off x="3952243" y="2699342"/>
              <a:ext cx="108621" cy="94993"/>
            </a:xfrm>
            <a:custGeom>
              <a:rect b="b" l="l" r="r" t="t"/>
              <a:pathLst>
                <a:path extrusionOk="0" h="2133" w="2439">
                  <a:moveTo>
                    <a:pt x="1235"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1" name="Google Shape;7691;p58"/>
            <p:cNvSpPr/>
            <p:nvPr/>
          </p:nvSpPr>
          <p:spPr>
            <a:xfrm>
              <a:off x="3771297"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2" name="Google Shape;7692;p58"/>
            <p:cNvSpPr/>
            <p:nvPr/>
          </p:nvSpPr>
          <p:spPr>
            <a:xfrm>
              <a:off x="3727074"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3" name="Google Shape;7693;p58"/>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4" name="Google Shape;7694;p58"/>
            <p:cNvSpPr/>
            <p:nvPr/>
          </p:nvSpPr>
          <p:spPr>
            <a:xfrm>
              <a:off x="4450857"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5" name="Google Shape;7695;p58"/>
            <p:cNvSpPr/>
            <p:nvPr/>
          </p:nvSpPr>
          <p:spPr>
            <a:xfrm>
              <a:off x="4631758" y="2308191"/>
              <a:ext cx="106617" cy="94548"/>
            </a:xfrm>
            <a:custGeom>
              <a:rect b="b" l="l" r="r" t="t"/>
              <a:pathLst>
                <a:path extrusionOk="0" h="2123" w="2394">
                  <a:moveTo>
                    <a:pt x="1203" y="0"/>
                  </a:moveTo>
                  <a:cubicBezTo>
                    <a:pt x="1024" y="0"/>
                    <a:pt x="843" y="46"/>
                    <a:pt x="678" y="136"/>
                  </a:cubicBezTo>
                  <a:cubicBezTo>
                    <a:pt x="136" y="452"/>
                    <a:pt x="1" y="1084"/>
                    <a:pt x="272" y="1580"/>
                  </a:cubicBezTo>
                  <a:cubicBezTo>
                    <a:pt x="482" y="1942"/>
                    <a:pt x="833" y="2122"/>
                    <a:pt x="1191" y="2122"/>
                  </a:cubicBezTo>
                  <a:cubicBezTo>
                    <a:pt x="1370" y="2122"/>
                    <a:pt x="1551" y="2077"/>
                    <a:pt x="1716" y="1987"/>
                  </a:cubicBezTo>
                  <a:cubicBezTo>
                    <a:pt x="2258" y="1671"/>
                    <a:pt x="2393" y="1039"/>
                    <a:pt x="2123" y="542"/>
                  </a:cubicBezTo>
                  <a:cubicBezTo>
                    <a:pt x="1912" y="18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6" name="Google Shape;7696;p58"/>
            <p:cNvSpPr/>
            <p:nvPr/>
          </p:nvSpPr>
          <p:spPr>
            <a:xfrm>
              <a:off x="4448808"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7" name="Google Shape;7697;p58"/>
            <p:cNvSpPr/>
            <p:nvPr/>
          </p:nvSpPr>
          <p:spPr>
            <a:xfrm>
              <a:off x="4404585" y="2700232"/>
              <a:ext cx="108621" cy="94503"/>
            </a:xfrm>
            <a:custGeom>
              <a:rect b="b" l="l" r="r" t="t"/>
              <a:pathLst>
                <a:path extrusionOk="0" h="2122" w="2439">
                  <a:moveTo>
                    <a:pt x="1226" y="0"/>
                  </a:moveTo>
                  <a:cubicBezTo>
                    <a:pt x="858" y="0"/>
                    <a:pt x="497" y="181"/>
                    <a:pt x="317" y="542"/>
                  </a:cubicBezTo>
                  <a:cubicBezTo>
                    <a:pt x="1" y="1038"/>
                    <a:pt x="181" y="1670"/>
                    <a:pt x="678" y="1986"/>
                  </a:cubicBezTo>
                  <a:cubicBezTo>
                    <a:pt x="858" y="2077"/>
                    <a:pt x="1049" y="2122"/>
                    <a:pt x="1235" y="2122"/>
                  </a:cubicBezTo>
                  <a:cubicBezTo>
                    <a:pt x="1606" y="2122"/>
                    <a:pt x="1957" y="1941"/>
                    <a:pt x="2168" y="1580"/>
                  </a:cubicBezTo>
                  <a:cubicBezTo>
                    <a:pt x="2438" y="1084"/>
                    <a:pt x="2258" y="452"/>
                    <a:pt x="1761" y="136"/>
                  </a:cubicBezTo>
                  <a:cubicBezTo>
                    <a:pt x="1596" y="45"/>
                    <a:pt x="1410" y="0"/>
                    <a:pt x="122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8" name="Google Shape;7698;p58"/>
            <p:cNvSpPr/>
            <p:nvPr/>
          </p:nvSpPr>
          <p:spPr>
            <a:xfrm>
              <a:off x="4006531"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9" name="Google Shape;7699;p58"/>
            <p:cNvSpPr/>
            <p:nvPr/>
          </p:nvSpPr>
          <p:spPr>
            <a:xfrm>
              <a:off x="3960304"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0" name="Google Shape;7700;p58"/>
            <p:cNvSpPr/>
            <p:nvPr/>
          </p:nvSpPr>
          <p:spPr>
            <a:xfrm>
              <a:off x="3773346" y="2350410"/>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1" name="Google Shape;7701;p58"/>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2" name="Google Shape;7702;p58"/>
            <p:cNvSpPr/>
            <p:nvPr/>
          </p:nvSpPr>
          <p:spPr>
            <a:xfrm>
              <a:off x="3771297"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3" name="Google Shape;7703;p58"/>
            <p:cNvSpPr/>
            <p:nvPr/>
          </p:nvSpPr>
          <p:spPr>
            <a:xfrm>
              <a:off x="3952243" y="1916595"/>
              <a:ext cx="108621" cy="95082"/>
            </a:xfrm>
            <a:custGeom>
              <a:rect b="b" l="l" r="r" t="t"/>
              <a:pathLst>
                <a:path extrusionOk="0" h="2135"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4" name="Google Shape;7704;p58"/>
            <p:cNvSpPr/>
            <p:nvPr/>
          </p:nvSpPr>
          <p:spPr>
            <a:xfrm>
              <a:off x="5128323"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5" name="Google Shape;7705;p58"/>
            <p:cNvSpPr/>
            <p:nvPr/>
          </p:nvSpPr>
          <p:spPr>
            <a:xfrm>
              <a:off x="5309269"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6" name="Google Shape;7706;p58"/>
            <p:cNvSpPr/>
            <p:nvPr/>
          </p:nvSpPr>
          <p:spPr>
            <a:xfrm>
              <a:off x="5128323"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7" name="Google Shape;7707;p58"/>
            <p:cNvSpPr/>
            <p:nvPr/>
          </p:nvSpPr>
          <p:spPr>
            <a:xfrm>
              <a:off x="5084100" y="3091294"/>
              <a:ext cx="106617" cy="95038"/>
            </a:xfrm>
            <a:custGeom>
              <a:rect b="b" l="l" r="r" t="t"/>
              <a:pathLst>
                <a:path extrusionOk="0" h="2134" w="2394">
                  <a:moveTo>
                    <a:pt x="1182" y="0"/>
                  </a:moveTo>
                  <a:cubicBezTo>
                    <a:pt x="827" y="0"/>
                    <a:pt x="481" y="190"/>
                    <a:pt x="272" y="518"/>
                  </a:cubicBezTo>
                  <a:cubicBezTo>
                    <a:pt x="1" y="1060"/>
                    <a:pt x="136" y="1692"/>
                    <a:pt x="678" y="2008"/>
                  </a:cubicBezTo>
                  <a:cubicBezTo>
                    <a:pt x="834" y="2093"/>
                    <a:pt x="1004" y="2134"/>
                    <a:pt x="1173" y="2134"/>
                  </a:cubicBezTo>
                  <a:cubicBezTo>
                    <a:pt x="1541" y="2134"/>
                    <a:pt x="1906" y="1942"/>
                    <a:pt x="2123" y="1602"/>
                  </a:cubicBezTo>
                  <a:cubicBezTo>
                    <a:pt x="2393" y="1105"/>
                    <a:pt x="2258" y="428"/>
                    <a:pt x="1716" y="157"/>
                  </a:cubicBezTo>
                  <a:cubicBezTo>
                    <a:pt x="1548" y="50"/>
                    <a:pt x="1364"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8" name="Google Shape;7708;p58"/>
            <p:cNvSpPr/>
            <p:nvPr/>
          </p:nvSpPr>
          <p:spPr>
            <a:xfrm>
              <a:off x="4686046"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9" name="Google Shape;7709;p58"/>
            <p:cNvSpPr/>
            <p:nvPr/>
          </p:nvSpPr>
          <p:spPr>
            <a:xfrm>
              <a:off x="4637814"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0" name="Google Shape;7710;p58"/>
            <p:cNvSpPr/>
            <p:nvPr/>
          </p:nvSpPr>
          <p:spPr>
            <a:xfrm>
              <a:off x="4450857"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1" name="Google Shape;7711;p58"/>
            <p:cNvSpPr/>
            <p:nvPr/>
          </p:nvSpPr>
          <p:spPr>
            <a:xfrm>
              <a:off x="4404585" y="2699342"/>
              <a:ext cx="108621" cy="94993"/>
            </a:xfrm>
            <a:custGeom>
              <a:rect b="b" l="l" r="r" t="t"/>
              <a:pathLst>
                <a:path extrusionOk="0" h="2133" w="2439">
                  <a:moveTo>
                    <a:pt x="1233" y="0"/>
                  </a:moveTo>
                  <a:cubicBezTo>
                    <a:pt x="1049" y="0"/>
                    <a:pt x="858" y="50"/>
                    <a:pt x="678" y="156"/>
                  </a:cubicBezTo>
                  <a:cubicBezTo>
                    <a:pt x="181" y="426"/>
                    <a:pt x="1" y="1104"/>
                    <a:pt x="317" y="1600"/>
                  </a:cubicBezTo>
                  <a:cubicBezTo>
                    <a:pt x="502" y="1940"/>
                    <a:pt x="879" y="2132"/>
                    <a:pt x="1257" y="2132"/>
                  </a:cubicBezTo>
                  <a:cubicBezTo>
                    <a:pt x="1431" y="2132"/>
                    <a:pt x="1605" y="2092"/>
                    <a:pt x="1761" y="2006"/>
                  </a:cubicBezTo>
                  <a:cubicBezTo>
                    <a:pt x="2258" y="1690"/>
                    <a:pt x="2438" y="1058"/>
                    <a:pt x="2122" y="562"/>
                  </a:cubicBezTo>
                  <a:cubicBezTo>
                    <a:pt x="1942" y="20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2" name="Google Shape;7712;p58"/>
            <p:cNvSpPr/>
            <p:nvPr/>
          </p:nvSpPr>
          <p:spPr>
            <a:xfrm>
              <a:off x="4448808"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3" name="Google Shape;7713;p58"/>
            <p:cNvSpPr/>
            <p:nvPr/>
          </p:nvSpPr>
          <p:spPr>
            <a:xfrm>
              <a:off x="4631758" y="2308636"/>
              <a:ext cx="108621" cy="95038"/>
            </a:xfrm>
            <a:custGeom>
              <a:rect b="b" l="l" r="r" t="t"/>
              <a:pathLst>
                <a:path extrusionOk="0" h="2134" w="2439">
                  <a:moveTo>
                    <a:pt x="1221" y="0"/>
                  </a:moveTo>
                  <a:cubicBezTo>
                    <a:pt x="853" y="0"/>
                    <a:pt x="488" y="192"/>
                    <a:pt x="272" y="532"/>
                  </a:cubicBezTo>
                  <a:cubicBezTo>
                    <a:pt x="1" y="1029"/>
                    <a:pt x="181" y="1706"/>
                    <a:pt x="678" y="1977"/>
                  </a:cubicBezTo>
                  <a:cubicBezTo>
                    <a:pt x="846" y="2084"/>
                    <a:pt x="1035" y="2134"/>
                    <a:pt x="1223" y="2134"/>
                  </a:cubicBezTo>
                  <a:cubicBezTo>
                    <a:pt x="1587" y="2134"/>
                    <a:pt x="194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4" name="Google Shape;7714;p58"/>
            <p:cNvSpPr/>
            <p:nvPr/>
          </p:nvSpPr>
          <p:spPr>
            <a:xfrm>
              <a:off x="4686046"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5" name="Google Shape;7715;p58"/>
            <p:cNvSpPr/>
            <p:nvPr/>
          </p:nvSpPr>
          <p:spPr>
            <a:xfrm>
              <a:off x="5090156"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6" name="Google Shape;7716;p58"/>
            <p:cNvSpPr/>
            <p:nvPr/>
          </p:nvSpPr>
          <p:spPr>
            <a:xfrm>
              <a:off x="5805834" y="1958368"/>
              <a:ext cx="245343" cy="402151"/>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7" name="Google Shape;7717;p58"/>
            <p:cNvSpPr/>
            <p:nvPr/>
          </p:nvSpPr>
          <p:spPr>
            <a:xfrm>
              <a:off x="5986780" y="2308191"/>
              <a:ext cx="108621" cy="94548"/>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8" name="Google Shape;7718;p58"/>
            <p:cNvSpPr/>
            <p:nvPr/>
          </p:nvSpPr>
          <p:spPr>
            <a:xfrm>
              <a:off x="5805834"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9" name="Google Shape;7719;p58"/>
            <p:cNvSpPr/>
            <p:nvPr/>
          </p:nvSpPr>
          <p:spPr>
            <a:xfrm>
              <a:off x="5761611" y="2700232"/>
              <a:ext cx="108621" cy="94503"/>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0" name="Google Shape;7720;p58"/>
            <p:cNvSpPr/>
            <p:nvPr/>
          </p:nvSpPr>
          <p:spPr>
            <a:xfrm>
              <a:off x="5363557"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1" name="Google Shape;7721;p58"/>
            <p:cNvSpPr/>
            <p:nvPr/>
          </p:nvSpPr>
          <p:spPr>
            <a:xfrm>
              <a:off x="5315325" y="2700232"/>
              <a:ext cx="96507" cy="94503"/>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2" name="Google Shape;7722;p58"/>
            <p:cNvSpPr/>
            <p:nvPr/>
          </p:nvSpPr>
          <p:spPr>
            <a:xfrm>
              <a:off x="5128323"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3" name="Google Shape;7723;p58"/>
            <p:cNvSpPr/>
            <p:nvPr/>
          </p:nvSpPr>
          <p:spPr>
            <a:xfrm>
              <a:off x="5082096" y="2308191"/>
              <a:ext cx="108621" cy="94548"/>
            </a:xfrm>
            <a:custGeom>
              <a:rect b="b" l="l" r="r" t="t"/>
              <a:pathLst>
                <a:path extrusionOk="0" h="2123" w="2439">
                  <a:moveTo>
                    <a:pt x="1248" y="0"/>
                  </a:moveTo>
                  <a:cubicBezTo>
                    <a:pt x="1069" y="0"/>
                    <a:pt x="888" y="46"/>
                    <a:pt x="723" y="136"/>
                  </a:cubicBezTo>
                  <a:cubicBezTo>
                    <a:pt x="181" y="452"/>
                    <a:pt x="1" y="1084"/>
                    <a:pt x="317" y="1580"/>
                  </a:cubicBezTo>
                  <a:cubicBezTo>
                    <a:pt x="527" y="1942"/>
                    <a:pt x="878" y="2122"/>
                    <a:pt x="1236" y="2122"/>
                  </a:cubicBezTo>
                  <a:cubicBezTo>
                    <a:pt x="1415" y="2122"/>
                    <a:pt x="1596" y="2077"/>
                    <a:pt x="1761" y="1987"/>
                  </a:cubicBezTo>
                  <a:cubicBezTo>
                    <a:pt x="2303" y="1671"/>
                    <a:pt x="2438" y="1039"/>
                    <a:pt x="2168" y="542"/>
                  </a:cubicBezTo>
                  <a:cubicBezTo>
                    <a:pt x="1957" y="18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4" name="Google Shape;7724;p58"/>
            <p:cNvSpPr/>
            <p:nvPr/>
          </p:nvSpPr>
          <p:spPr>
            <a:xfrm>
              <a:off x="5128323"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5" name="Google Shape;7725;p58"/>
            <p:cNvSpPr/>
            <p:nvPr/>
          </p:nvSpPr>
          <p:spPr>
            <a:xfrm>
              <a:off x="5309269" y="1916595"/>
              <a:ext cx="108621" cy="95082"/>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6" name="Google Shape;7726;p58"/>
            <p:cNvSpPr/>
            <p:nvPr/>
          </p:nvSpPr>
          <p:spPr>
            <a:xfrm>
              <a:off x="5363557"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7" name="Google Shape;7727;p58"/>
            <p:cNvSpPr/>
            <p:nvPr/>
          </p:nvSpPr>
          <p:spPr>
            <a:xfrm>
              <a:off x="5767667" y="1916149"/>
              <a:ext cx="96507" cy="94548"/>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8" name="Google Shape;7728;p58"/>
            <p:cNvSpPr/>
            <p:nvPr/>
          </p:nvSpPr>
          <p:spPr>
            <a:xfrm>
              <a:off x="6485349"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9" name="Google Shape;7729;p58"/>
            <p:cNvSpPr/>
            <p:nvPr/>
          </p:nvSpPr>
          <p:spPr>
            <a:xfrm>
              <a:off x="6666295"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0" name="Google Shape;7730;p58"/>
            <p:cNvSpPr/>
            <p:nvPr/>
          </p:nvSpPr>
          <p:spPr>
            <a:xfrm>
              <a:off x="6485349" y="2742452"/>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1" name="Google Shape;7731;p58"/>
            <p:cNvSpPr/>
            <p:nvPr/>
          </p:nvSpPr>
          <p:spPr>
            <a:xfrm>
              <a:off x="6439122"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2" name="Google Shape;7732;p58"/>
            <p:cNvSpPr/>
            <p:nvPr/>
          </p:nvSpPr>
          <p:spPr>
            <a:xfrm>
              <a:off x="6041068"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3" name="Google Shape;7733;p58"/>
            <p:cNvSpPr/>
            <p:nvPr/>
          </p:nvSpPr>
          <p:spPr>
            <a:xfrm>
              <a:off x="5994840" y="3092229"/>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4" name="Google Shape;7734;p58"/>
            <p:cNvSpPr/>
            <p:nvPr/>
          </p:nvSpPr>
          <p:spPr>
            <a:xfrm>
              <a:off x="5805834"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5" name="Google Shape;7735;p58"/>
            <p:cNvSpPr/>
            <p:nvPr/>
          </p:nvSpPr>
          <p:spPr>
            <a:xfrm>
              <a:off x="5761611" y="2699342"/>
              <a:ext cx="108621" cy="94993"/>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6" name="Google Shape;7736;p58"/>
            <p:cNvSpPr/>
            <p:nvPr/>
          </p:nvSpPr>
          <p:spPr>
            <a:xfrm>
              <a:off x="5805834" y="2350410"/>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7" name="Google Shape;7737;p58"/>
            <p:cNvSpPr/>
            <p:nvPr/>
          </p:nvSpPr>
          <p:spPr>
            <a:xfrm>
              <a:off x="5988784" y="2308636"/>
              <a:ext cx="106617" cy="95038"/>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8" name="Google Shape;7738;p58"/>
            <p:cNvSpPr/>
            <p:nvPr/>
          </p:nvSpPr>
          <p:spPr>
            <a:xfrm>
              <a:off x="6041068"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9" name="Google Shape;7739;p58"/>
            <p:cNvSpPr/>
            <p:nvPr/>
          </p:nvSpPr>
          <p:spPr>
            <a:xfrm>
              <a:off x="6447182" y="2308191"/>
              <a:ext cx="94503" cy="94548"/>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0" name="Google Shape;7740;p58"/>
            <p:cNvSpPr/>
            <p:nvPr/>
          </p:nvSpPr>
          <p:spPr>
            <a:xfrm>
              <a:off x="7162860" y="1958368"/>
              <a:ext cx="245343" cy="402151"/>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1" name="Google Shape;7741;p58"/>
            <p:cNvSpPr/>
            <p:nvPr/>
          </p:nvSpPr>
          <p:spPr>
            <a:xfrm>
              <a:off x="7343806" y="2308191"/>
              <a:ext cx="108621" cy="94548"/>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2" name="Google Shape;7742;p58"/>
            <p:cNvSpPr/>
            <p:nvPr/>
          </p:nvSpPr>
          <p:spPr>
            <a:xfrm>
              <a:off x="7162860" y="2350410"/>
              <a:ext cx="245343" cy="402107"/>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3" name="Google Shape;7743;p58"/>
            <p:cNvSpPr/>
            <p:nvPr/>
          </p:nvSpPr>
          <p:spPr>
            <a:xfrm>
              <a:off x="7118637" y="2700633"/>
              <a:ext cx="108621" cy="94993"/>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4" name="Google Shape;7744;p58"/>
            <p:cNvSpPr/>
            <p:nvPr/>
          </p:nvSpPr>
          <p:spPr>
            <a:xfrm>
              <a:off x="67205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5" name="Google Shape;7745;p58"/>
            <p:cNvSpPr/>
            <p:nvPr/>
          </p:nvSpPr>
          <p:spPr>
            <a:xfrm>
              <a:off x="6672351"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6" name="Google Shape;7746;p58"/>
            <p:cNvSpPr/>
            <p:nvPr/>
          </p:nvSpPr>
          <p:spPr>
            <a:xfrm>
              <a:off x="6485349" y="2350410"/>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7" name="Google Shape;7747;p58"/>
            <p:cNvSpPr/>
            <p:nvPr/>
          </p:nvSpPr>
          <p:spPr>
            <a:xfrm>
              <a:off x="6439122" y="2308636"/>
              <a:ext cx="108621" cy="94993"/>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8" name="Google Shape;7748;p58"/>
            <p:cNvSpPr/>
            <p:nvPr/>
          </p:nvSpPr>
          <p:spPr>
            <a:xfrm>
              <a:off x="6485349"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9" name="Google Shape;7749;p58"/>
            <p:cNvSpPr/>
            <p:nvPr/>
          </p:nvSpPr>
          <p:spPr>
            <a:xfrm>
              <a:off x="6666295" y="1916595"/>
              <a:ext cx="108621" cy="95082"/>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0" name="Google Shape;7750;p58"/>
            <p:cNvSpPr/>
            <p:nvPr/>
          </p:nvSpPr>
          <p:spPr>
            <a:xfrm>
              <a:off x="6720583"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1" name="Google Shape;7751;p58"/>
            <p:cNvSpPr/>
            <p:nvPr/>
          </p:nvSpPr>
          <p:spPr>
            <a:xfrm>
              <a:off x="7124693" y="1916149"/>
              <a:ext cx="94503" cy="94548"/>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2" name="Google Shape;7752;p58"/>
            <p:cNvSpPr/>
            <p:nvPr/>
          </p:nvSpPr>
          <p:spPr>
            <a:xfrm>
              <a:off x="7840371" y="2350410"/>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3" name="Google Shape;7753;p58"/>
            <p:cNvSpPr/>
            <p:nvPr/>
          </p:nvSpPr>
          <p:spPr>
            <a:xfrm>
              <a:off x="8021317" y="2699342"/>
              <a:ext cx="108621" cy="94993"/>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4" name="Google Shape;7754;p58"/>
            <p:cNvSpPr/>
            <p:nvPr/>
          </p:nvSpPr>
          <p:spPr>
            <a:xfrm>
              <a:off x="7840371" y="2742452"/>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5" name="Google Shape;7755;p58"/>
            <p:cNvSpPr/>
            <p:nvPr/>
          </p:nvSpPr>
          <p:spPr>
            <a:xfrm>
              <a:off x="7796148"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6" name="Google Shape;7756;p58"/>
            <p:cNvSpPr/>
            <p:nvPr/>
          </p:nvSpPr>
          <p:spPr>
            <a:xfrm>
              <a:off x="7398094" y="3128436"/>
              <a:ext cx="452387" cy="20130"/>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7" name="Google Shape;7757;p58"/>
            <p:cNvSpPr/>
            <p:nvPr/>
          </p:nvSpPr>
          <p:spPr>
            <a:xfrm>
              <a:off x="7351866" y="3092229"/>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8" name="Google Shape;7758;p58"/>
            <p:cNvSpPr/>
            <p:nvPr/>
          </p:nvSpPr>
          <p:spPr>
            <a:xfrm>
              <a:off x="7162860" y="2742452"/>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9" name="Google Shape;7759;p58"/>
            <p:cNvSpPr/>
            <p:nvPr/>
          </p:nvSpPr>
          <p:spPr>
            <a:xfrm>
              <a:off x="7118637" y="2699342"/>
              <a:ext cx="108621" cy="94993"/>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0" name="Google Shape;7760;p58"/>
            <p:cNvSpPr/>
            <p:nvPr/>
          </p:nvSpPr>
          <p:spPr>
            <a:xfrm>
              <a:off x="7162860" y="2350410"/>
              <a:ext cx="245343" cy="402107"/>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1" name="Google Shape;7761;p58"/>
            <p:cNvSpPr/>
            <p:nvPr/>
          </p:nvSpPr>
          <p:spPr>
            <a:xfrm>
              <a:off x="7343806"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2" name="Google Shape;7762;p58"/>
            <p:cNvSpPr/>
            <p:nvPr/>
          </p:nvSpPr>
          <p:spPr>
            <a:xfrm>
              <a:off x="7398094"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3" name="Google Shape;7763;p58"/>
            <p:cNvSpPr/>
            <p:nvPr/>
          </p:nvSpPr>
          <p:spPr>
            <a:xfrm>
              <a:off x="7804208" y="2308191"/>
              <a:ext cx="94503" cy="94548"/>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4" name="Google Shape;7764;p58"/>
            <p:cNvSpPr/>
            <p:nvPr/>
          </p:nvSpPr>
          <p:spPr>
            <a:xfrm>
              <a:off x="8519886" y="1958368"/>
              <a:ext cx="243295" cy="402151"/>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5" name="Google Shape;7765;p58"/>
            <p:cNvSpPr/>
            <p:nvPr/>
          </p:nvSpPr>
          <p:spPr>
            <a:xfrm>
              <a:off x="8700832" y="2308191"/>
              <a:ext cx="108621" cy="94548"/>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6" name="Google Shape;7766;p58"/>
            <p:cNvSpPr/>
            <p:nvPr/>
          </p:nvSpPr>
          <p:spPr>
            <a:xfrm>
              <a:off x="8519886" y="2350410"/>
              <a:ext cx="243295" cy="402107"/>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7" name="Google Shape;7767;p58"/>
            <p:cNvSpPr/>
            <p:nvPr/>
          </p:nvSpPr>
          <p:spPr>
            <a:xfrm>
              <a:off x="8475663" y="2700633"/>
              <a:ext cx="106617" cy="94993"/>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8" name="Google Shape;7768;p58"/>
            <p:cNvSpPr/>
            <p:nvPr/>
          </p:nvSpPr>
          <p:spPr>
            <a:xfrm>
              <a:off x="8077609"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9" name="Google Shape;7769;p58"/>
            <p:cNvSpPr/>
            <p:nvPr/>
          </p:nvSpPr>
          <p:spPr>
            <a:xfrm>
              <a:off x="8029377" y="2700232"/>
              <a:ext cx="94503" cy="94503"/>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0" name="Google Shape;7770;p58"/>
            <p:cNvSpPr/>
            <p:nvPr/>
          </p:nvSpPr>
          <p:spPr>
            <a:xfrm>
              <a:off x="7840371" y="2350410"/>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1" name="Google Shape;7771;p58"/>
            <p:cNvSpPr/>
            <p:nvPr/>
          </p:nvSpPr>
          <p:spPr>
            <a:xfrm>
              <a:off x="7796148" y="2308191"/>
              <a:ext cx="108621" cy="94548"/>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2" name="Google Shape;7772;p58"/>
            <p:cNvSpPr/>
            <p:nvPr/>
          </p:nvSpPr>
          <p:spPr>
            <a:xfrm>
              <a:off x="7840371"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3" name="Google Shape;7773;p58"/>
            <p:cNvSpPr/>
            <p:nvPr/>
          </p:nvSpPr>
          <p:spPr>
            <a:xfrm>
              <a:off x="8023321" y="1916595"/>
              <a:ext cx="106617" cy="95082"/>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4" name="Google Shape;7774;p58"/>
            <p:cNvSpPr/>
            <p:nvPr/>
          </p:nvSpPr>
          <p:spPr>
            <a:xfrm>
              <a:off x="8077609"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5" name="Google Shape;7775;p58"/>
            <p:cNvSpPr/>
            <p:nvPr/>
          </p:nvSpPr>
          <p:spPr>
            <a:xfrm>
              <a:off x="8481719" y="1916149"/>
              <a:ext cx="94503" cy="94548"/>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6" name="Google Shape;7776;p58"/>
            <p:cNvSpPr/>
            <p:nvPr/>
          </p:nvSpPr>
          <p:spPr>
            <a:xfrm>
              <a:off x="8519886" y="2350410"/>
              <a:ext cx="243295" cy="402107"/>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7" name="Google Shape;7777;p58"/>
            <p:cNvSpPr/>
            <p:nvPr/>
          </p:nvSpPr>
          <p:spPr>
            <a:xfrm>
              <a:off x="8700832"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8" name="Google Shape;7778;p58"/>
            <p:cNvSpPr/>
            <p:nvPr/>
          </p:nvSpPr>
          <p:spPr>
            <a:xfrm>
              <a:off x="8755120"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9" name="Google Shape;7779;p58"/>
            <p:cNvSpPr/>
            <p:nvPr/>
          </p:nvSpPr>
          <p:spPr>
            <a:xfrm>
              <a:off x="9159230" y="2308191"/>
              <a:ext cx="96507" cy="94548"/>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0" name="Google Shape;7780;p58"/>
            <p:cNvSpPr/>
            <p:nvPr/>
          </p:nvSpPr>
          <p:spPr>
            <a:xfrm>
              <a:off x="3771297"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1" name="Google Shape;7781;p58"/>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2" name="Google Shape;7782;p58"/>
            <p:cNvSpPr/>
            <p:nvPr/>
          </p:nvSpPr>
          <p:spPr>
            <a:xfrm>
              <a:off x="5128323"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3" name="Google Shape;7783;p58"/>
            <p:cNvSpPr/>
            <p:nvPr/>
          </p:nvSpPr>
          <p:spPr>
            <a:xfrm>
              <a:off x="5309269" y="1916595"/>
              <a:ext cx="108621" cy="95082"/>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4" name="Google Shape;7784;p58"/>
            <p:cNvSpPr/>
            <p:nvPr/>
          </p:nvSpPr>
          <p:spPr>
            <a:xfrm>
              <a:off x="5128323"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5" name="Google Shape;7785;p58"/>
            <p:cNvSpPr/>
            <p:nvPr/>
          </p:nvSpPr>
          <p:spPr>
            <a:xfrm>
              <a:off x="5084100" y="2308636"/>
              <a:ext cx="108621" cy="95038"/>
            </a:xfrm>
            <a:custGeom>
              <a:rect b="b" l="l" r="r" t="t"/>
              <a:pathLst>
                <a:path extrusionOk="0" h="2134" w="2439">
                  <a:moveTo>
                    <a:pt x="1221" y="0"/>
                  </a:moveTo>
                  <a:cubicBezTo>
                    <a:pt x="853" y="0"/>
                    <a:pt x="488" y="192"/>
                    <a:pt x="272" y="532"/>
                  </a:cubicBezTo>
                  <a:cubicBezTo>
                    <a:pt x="1" y="1029"/>
                    <a:pt x="181" y="1706"/>
                    <a:pt x="678" y="1977"/>
                  </a:cubicBezTo>
                  <a:cubicBezTo>
                    <a:pt x="846" y="2084"/>
                    <a:pt x="1030" y="2134"/>
                    <a:pt x="1212" y="2134"/>
                  </a:cubicBezTo>
                  <a:cubicBezTo>
                    <a:pt x="1567" y="2134"/>
                    <a:pt x="1914" y="1944"/>
                    <a:pt x="2123" y="1616"/>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6" name="Google Shape;7786;p58"/>
            <p:cNvSpPr/>
            <p:nvPr/>
          </p:nvSpPr>
          <p:spPr>
            <a:xfrm>
              <a:off x="4686046"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7" name="Google Shape;7787;p58"/>
            <p:cNvSpPr/>
            <p:nvPr/>
          </p:nvSpPr>
          <p:spPr>
            <a:xfrm>
              <a:off x="4637814"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8" name="Google Shape;7788;p58"/>
            <p:cNvSpPr/>
            <p:nvPr/>
          </p:nvSpPr>
          <p:spPr>
            <a:xfrm>
              <a:off x="4450857"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9" name="Google Shape;7789;p58"/>
            <p:cNvSpPr/>
            <p:nvPr/>
          </p:nvSpPr>
          <p:spPr>
            <a:xfrm>
              <a:off x="4404585" y="1916595"/>
              <a:ext cx="108621" cy="95082"/>
            </a:xfrm>
            <a:custGeom>
              <a:rect b="b" l="l" r="r" t="t"/>
              <a:pathLst>
                <a:path extrusionOk="0" h="2135" w="2439">
                  <a:moveTo>
                    <a:pt x="1204" y="0"/>
                  </a:moveTo>
                  <a:cubicBezTo>
                    <a:pt x="1028" y="0"/>
                    <a:pt x="848"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0" name="Google Shape;7790;p58"/>
            <p:cNvSpPr/>
            <p:nvPr/>
          </p:nvSpPr>
          <p:spPr>
            <a:xfrm>
              <a:off x="5805834" y="1568375"/>
              <a:ext cx="245343" cy="402107"/>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1" name="Google Shape;7791;p58"/>
            <p:cNvSpPr/>
            <p:nvPr/>
          </p:nvSpPr>
          <p:spPr>
            <a:xfrm>
              <a:off x="5761611" y="1916595"/>
              <a:ext cx="108621" cy="95082"/>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2" name="Google Shape;7792;p58"/>
            <p:cNvSpPr/>
            <p:nvPr/>
          </p:nvSpPr>
          <p:spPr>
            <a:xfrm>
              <a:off x="5363557"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3" name="Google Shape;7793;p58"/>
            <p:cNvSpPr/>
            <p:nvPr/>
          </p:nvSpPr>
          <p:spPr>
            <a:xfrm>
              <a:off x="5315325" y="1916149"/>
              <a:ext cx="96507" cy="94548"/>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4" name="Google Shape;7794;p58"/>
            <p:cNvSpPr/>
            <p:nvPr/>
          </p:nvSpPr>
          <p:spPr>
            <a:xfrm>
              <a:off x="5128323"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5" name="Google Shape;7795;p58"/>
            <p:cNvSpPr/>
            <p:nvPr/>
          </p:nvSpPr>
          <p:spPr>
            <a:xfrm>
              <a:off x="5084100" y="1525176"/>
              <a:ext cx="106617" cy="94459"/>
            </a:xfrm>
            <a:custGeom>
              <a:rect b="b" l="l" r="r" t="t"/>
              <a:pathLst>
                <a:path extrusionOk="0" h="2121" w="2394">
                  <a:moveTo>
                    <a:pt x="1212" y="0"/>
                  </a:moveTo>
                  <a:cubicBezTo>
                    <a:pt x="1030" y="0"/>
                    <a:pt x="846" y="51"/>
                    <a:pt x="678" y="158"/>
                  </a:cubicBezTo>
                  <a:cubicBezTo>
                    <a:pt x="136" y="429"/>
                    <a:pt x="1" y="1106"/>
                    <a:pt x="272" y="1602"/>
                  </a:cubicBezTo>
                  <a:cubicBezTo>
                    <a:pt x="481" y="1930"/>
                    <a:pt x="827" y="2121"/>
                    <a:pt x="1182" y="2121"/>
                  </a:cubicBezTo>
                  <a:cubicBezTo>
                    <a:pt x="1364" y="2121"/>
                    <a:pt x="1548" y="2070"/>
                    <a:pt x="1716" y="1963"/>
                  </a:cubicBezTo>
                  <a:cubicBezTo>
                    <a:pt x="2258" y="1692"/>
                    <a:pt x="2393" y="1060"/>
                    <a:pt x="2123" y="519"/>
                  </a:cubicBezTo>
                  <a:cubicBezTo>
                    <a:pt x="1914" y="191"/>
                    <a:pt x="1567" y="0"/>
                    <a:pt x="121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6" name="Google Shape;7796;p58"/>
            <p:cNvSpPr/>
            <p:nvPr/>
          </p:nvSpPr>
          <p:spPr>
            <a:xfrm>
              <a:off x="6485349"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7" name="Google Shape;7797;p58"/>
            <p:cNvSpPr/>
            <p:nvPr/>
          </p:nvSpPr>
          <p:spPr>
            <a:xfrm>
              <a:off x="6666295" y="1916595"/>
              <a:ext cx="108621" cy="95082"/>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8" name="Google Shape;7798;p58"/>
            <p:cNvSpPr/>
            <p:nvPr/>
          </p:nvSpPr>
          <p:spPr>
            <a:xfrm>
              <a:off x="6485349" y="1958368"/>
              <a:ext cx="243339" cy="402151"/>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9" name="Google Shape;7799;p58"/>
            <p:cNvSpPr/>
            <p:nvPr/>
          </p:nvSpPr>
          <p:spPr>
            <a:xfrm>
              <a:off x="6439122" y="2308636"/>
              <a:ext cx="108621" cy="95038"/>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0" name="Google Shape;7800;p58"/>
            <p:cNvSpPr/>
            <p:nvPr/>
          </p:nvSpPr>
          <p:spPr>
            <a:xfrm>
              <a:off x="6041068"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1" name="Google Shape;7801;p58"/>
            <p:cNvSpPr/>
            <p:nvPr/>
          </p:nvSpPr>
          <p:spPr>
            <a:xfrm>
              <a:off x="5994840" y="2308191"/>
              <a:ext cx="94503" cy="94548"/>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2" name="Google Shape;7802;p58"/>
            <p:cNvSpPr/>
            <p:nvPr/>
          </p:nvSpPr>
          <p:spPr>
            <a:xfrm>
              <a:off x="5805834" y="1958368"/>
              <a:ext cx="245343" cy="402151"/>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3" name="Google Shape;7803;p58"/>
            <p:cNvSpPr/>
            <p:nvPr/>
          </p:nvSpPr>
          <p:spPr>
            <a:xfrm>
              <a:off x="5761611" y="1916595"/>
              <a:ext cx="108621" cy="95082"/>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4" name="Google Shape;7804;p58"/>
            <p:cNvSpPr/>
            <p:nvPr/>
          </p:nvSpPr>
          <p:spPr>
            <a:xfrm>
              <a:off x="5805834" y="1568375"/>
              <a:ext cx="245343" cy="402107"/>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5" name="Google Shape;7805;p58"/>
            <p:cNvSpPr/>
            <p:nvPr/>
          </p:nvSpPr>
          <p:spPr>
            <a:xfrm>
              <a:off x="5986780" y="1525176"/>
              <a:ext cx="108621" cy="95082"/>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6" name="Google Shape;7806;p58"/>
            <p:cNvSpPr/>
            <p:nvPr/>
          </p:nvSpPr>
          <p:spPr>
            <a:xfrm>
              <a:off x="6041068" y="1562319"/>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7" name="Google Shape;7807;p58"/>
            <p:cNvSpPr/>
            <p:nvPr/>
          </p:nvSpPr>
          <p:spPr>
            <a:xfrm>
              <a:off x="6447182" y="1524152"/>
              <a:ext cx="94503" cy="96507"/>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8" name="Google Shape;7808;p58"/>
            <p:cNvSpPr/>
            <p:nvPr/>
          </p:nvSpPr>
          <p:spPr>
            <a:xfrm>
              <a:off x="7162860" y="1176334"/>
              <a:ext cx="245343" cy="402107"/>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9" name="Google Shape;7809;p58"/>
            <p:cNvSpPr/>
            <p:nvPr/>
          </p:nvSpPr>
          <p:spPr>
            <a:xfrm>
              <a:off x="7343806" y="1525176"/>
              <a:ext cx="108621" cy="94459"/>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0" name="Google Shape;7810;p58"/>
            <p:cNvSpPr/>
            <p:nvPr/>
          </p:nvSpPr>
          <p:spPr>
            <a:xfrm>
              <a:off x="7162860" y="1568375"/>
              <a:ext cx="245343" cy="402107"/>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1" name="Google Shape;7811;p58"/>
            <p:cNvSpPr/>
            <p:nvPr/>
          </p:nvSpPr>
          <p:spPr>
            <a:xfrm>
              <a:off x="7118637" y="1916595"/>
              <a:ext cx="108621" cy="95082"/>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2" name="Google Shape;7812;p58"/>
            <p:cNvSpPr/>
            <p:nvPr/>
          </p:nvSpPr>
          <p:spPr>
            <a:xfrm>
              <a:off x="6720583"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3" name="Google Shape;7813;p58"/>
            <p:cNvSpPr/>
            <p:nvPr/>
          </p:nvSpPr>
          <p:spPr>
            <a:xfrm>
              <a:off x="6672351" y="1916149"/>
              <a:ext cx="94503" cy="94548"/>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4" name="Google Shape;7814;p58"/>
            <p:cNvSpPr/>
            <p:nvPr/>
          </p:nvSpPr>
          <p:spPr>
            <a:xfrm>
              <a:off x="6485349" y="1566371"/>
              <a:ext cx="243339" cy="402107"/>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5" name="Google Shape;7815;p58"/>
            <p:cNvSpPr/>
            <p:nvPr/>
          </p:nvSpPr>
          <p:spPr>
            <a:xfrm>
              <a:off x="6439122" y="1525176"/>
              <a:ext cx="108621" cy="95082"/>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6" name="Google Shape;7816;p58"/>
            <p:cNvSpPr/>
            <p:nvPr/>
          </p:nvSpPr>
          <p:spPr>
            <a:xfrm>
              <a:off x="6485349" y="1176334"/>
              <a:ext cx="243339" cy="402107"/>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7" name="Google Shape;7817;p58"/>
            <p:cNvSpPr/>
            <p:nvPr/>
          </p:nvSpPr>
          <p:spPr>
            <a:xfrm>
              <a:off x="6666295" y="1133224"/>
              <a:ext cx="108621" cy="94993"/>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8" name="Google Shape;7818;p58"/>
            <p:cNvSpPr/>
            <p:nvPr/>
          </p:nvSpPr>
          <p:spPr>
            <a:xfrm>
              <a:off x="6720583" y="1170322"/>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9" name="Google Shape;7819;p58"/>
            <p:cNvSpPr/>
            <p:nvPr/>
          </p:nvSpPr>
          <p:spPr>
            <a:xfrm>
              <a:off x="7124693" y="1134115"/>
              <a:ext cx="94503" cy="94548"/>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0" name="Google Shape;7820;p58"/>
            <p:cNvSpPr/>
            <p:nvPr/>
          </p:nvSpPr>
          <p:spPr>
            <a:xfrm>
              <a:off x="7840371" y="1566371"/>
              <a:ext cx="245343" cy="402107"/>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1" name="Google Shape;7821;p58"/>
            <p:cNvSpPr/>
            <p:nvPr/>
          </p:nvSpPr>
          <p:spPr>
            <a:xfrm>
              <a:off x="8023321" y="1916595"/>
              <a:ext cx="106617" cy="95082"/>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2" name="Google Shape;7822;p58"/>
            <p:cNvSpPr/>
            <p:nvPr/>
          </p:nvSpPr>
          <p:spPr>
            <a:xfrm>
              <a:off x="7840371" y="1958368"/>
              <a:ext cx="245343" cy="402151"/>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3" name="Google Shape;7823;p58"/>
            <p:cNvSpPr/>
            <p:nvPr/>
          </p:nvSpPr>
          <p:spPr>
            <a:xfrm>
              <a:off x="7796148" y="2308636"/>
              <a:ext cx="108621" cy="95038"/>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4" name="Google Shape;7824;p58"/>
            <p:cNvSpPr/>
            <p:nvPr/>
          </p:nvSpPr>
          <p:spPr>
            <a:xfrm>
              <a:off x="7398094"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5" name="Google Shape;7825;p58"/>
            <p:cNvSpPr/>
            <p:nvPr/>
          </p:nvSpPr>
          <p:spPr>
            <a:xfrm>
              <a:off x="7351866" y="2308191"/>
              <a:ext cx="94503" cy="94548"/>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6" name="Google Shape;7826;p58"/>
            <p:cNvSpPr/>
            <p:nvPr/>
          </p:nvSpPr>
          <p:spPr>
            <a:xfrm>
              <a:off x="7162860" y="1958368"/>
              <a:ext cx="245343" cy="402151"/>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7" name="Google Shape;7827;p58"/>
            <p:cNvSpPr/>
            <p:nvPr/>
          </p:nvSpPr>
          <p:spPr>
            <a:xfrm>
              <a:off x="7118637" y="1916595"/>
              <a:ext cx="108621" cy="95082"/>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8" name="Google Shape;7828;p58"/>
            <p:cNvSpPr/>
            <p:nvPr/>
          </p:nvSpPr>
          <p:spPr>
            <a:xfrm>
              <a:off x="7162860" y="1568375"/>
              <a:ext cx="245343" cy="402107"/>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9" name="Google Shape;7829;p58"/>
            <p:cNvSpPr/>
            <p:nvPr/>
          </p:nvSpPr>
          <p:spPr>
            <a:xfrm>
              <a:off x="7343806" y="1525176"/>
              <a:ext cx="108621" cy="95082"/>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0" name="Google Shape;7830;p58"/>
            <p:cNvSpPr/>
            <p:nvPr/>
          </p:nvSpPr>
          <p:spPr>
            <a:xfrm>
              <a:off x="7398094" y="1562319"/>
              <a:ext cx="452387" cy="20174"/>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1" name="Google Shape;7831;p58"/>
            <p:cNvSpPr/>
            <p:nvPr/>
          </p:nvSpPr>
          <p:spPr>
            <a:xfrm>
              <a:off x="7804208" y="1524152"/>
              <a:ext cx="94503" cy="96507"/>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2" name="Google Shape;7832;p58"/>
            <p:cNvSpPr/>
            <p:nvPr/>
          </p:nvSpPr>
          <p:spPr>
            <a:xfrm>
              <a:off x="8519886" y="1176334"/>
              <a:ext cx="243295" cy="402107"/>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3" name="Google Shape;7833;p58"/>
            <p:cNvSpPr/>
            <p:nvPr/>
          </p:nvSpPr>
          <p:spPr>
            <a:xfrm>
              <a:off x="8700832" y="1525176"/>
              <a:ext cx="108621" cy="95082"/>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4" name="Google Shape;7834;p58"/>
            <p:cNvSpPr/>
            <p:nvPr/>
          </p:nvSpPr>
          <p:spPr>
            <a:xfrm>
              <a:off x="8519886" y="1568375"/>
              <a:ext cx="243295" cy="402107"/>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5" name="Google Shape;7835;p58"/>
            <p:cNvSpPr/>
            <p:nvPr/>
          </p:nvSpPr>
          <p:spPr>
            <a:xfrm>
              <a:off x="8473659" y="1916595"/>
              <a:ext cx="108621" cy="95082"/>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6" name="Google Shape;7836;p58"/>
            <p:cNvSpPr/>
            <p:nvPr/>
          </p:nvSpPr>
          <p:spPr>
            <a:xfrm>
              <a:off x="8077609" y="1954360"/>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7" name="Google Shape;7837;p58"/>
            <p:cNvSpPr/>
            <p:nvPr/>
          </p:nvSpPr>
          <p:spPr>
            <a:xfrm>
              <a:off x="8029377" y="1916149"/>
              <a:ext cx="94503" cy="94548"/>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8" name="Google Shape;7838;p58"/>
            <p:cNvSpPr/>
            <p:nvPr/>
          </p:nvSpPr>
          <p:spPr>
            <a:xfrm>
              <a:off x="7840371" y="1566371"/>
              <a:ext cx="245343" cy="402107"/>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9" name="Google Shape;7839;p58"/>
            <p:cNvSpPr/>
            <p:nvPr/>
          </p:nvSpPr>
          <p:spPr>
            <a:xfrm>
              <a:off x="7796148" y="1525176"/>
              <a:ext cx="108621" cy="95082"/>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0" name="Google Shape;7840;p58"/>
            <p:cNvSpPr/>
            <p:nvPr/>
          </p:nvSpPr>
          <p:spPr>
            <a:xfrm>
              <a:off x="7840371" y="1176334"/>
              <a:ext cx="245343" cy="402107"/>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1" name="Google Shape;7841;p58"/>
            <p:cNvSpPr/>
            <p:nvPr/>
          </p:nvSpPr>
          <p:spPr>
            <a:xfrm>
              <a:off x="8023321" y="1133224"/>
              <a:ext cx="108621" cy="94993"/>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2" name="Google Shape;7842;p58"/>
            <p:cNvSpPr/>
            <p:nvPr/>
          </p:nvSpPr>
          <p:spPr>
            <a:xfrm>
              <a:off x="8077609" y="1170322"/>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3" name="Google Shape;7843;p58"/>
            <p:cNvSpPr/>
            <p:nvPr/>
          </p:nvSpPr>
          <p:spPr>
            <a:xfrm>
              <a:off x="8481719" y="1134115"/>
              <a:ext cx="94503" cy="94548"/>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4" name="Google Shape;7844;p58"/>
            <p:cNvSpPr/>
            <p:nvPr/>
          </p:nvSpPr>
          <p:spPr>
            <a:xfrm>
              <a:off x="8755120" y="2344398"/>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5" name="Google Shape;7845;p58"/>
            <p:cNvSpPr/>
            <p:nvPr/>
          </p:nvSpPr>
          <p:spPr>
            <a:xfrm>
              <a:off x="8706888" y="2308191"/>
              <a:ext cx="96507" cy="94548"/>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6" name="Google Shape;7846;p58"/>
            <p:cNvSpPr/>
            <p:nvPr/>
          </p:nvSpPr>
          <p:spPr>
            <a:xfrm>
              <a:off x="8519886" y="1958368"/>
              <a:ext cx="243295" cy="402151"/>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7" name="Google Shape;7847;p58"/>
            <p:cNvSpPr/>
            <p:nvPr/>
          </p:nvSpPr>
          <p:spPr>
            <a:xfrm>
              <a:off x="84736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8" name="Google Shape;7848;p58"/>
            <p:cNvSpPr/>
            <p:nvPr/>
          </p:nvSpPr>
          <p:spPr>
            <a:xfrm>
              <a:off x="8519886" y="1568375"/>
              <a:ext cx="243295" cy="402107"/>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9" name="Google Shape;7849;p58"/>
            <p:cNvSpPr/>
            <p:nvPr/>
          </p:nvSpPr>
          <p:spPr>
            <a:xfrm>
              <a:off x="8700832" y="1525176"/>
              <a:ext cx="108621" cy="95082"/>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0" name="Google Shape;7850;p58"/>
            <p:cNvSpPr/>
            <p:nvPr/>
          </p:nvSpPr>
          <p:spPr>
            <a:xfrm>
              <a:off x="8755120" y="1562319"/>
              <a:ext cx="452387" cy="20174"/>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1" name="Google Shape;7851;p58"/>
            <p:cNvSpPr/>
            <p:nvPr/>
          </p:nvSpPr>
          <p:spPr>
            <a:xfrm>
              <a:off x="9159230" y="1524152"/>
              <a:ext cx="96507" cy="96507"/>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2" name="Google Shape;7852;p58"/>
            <p:cNvSpPr/>
            <p:nvPr/>
          </p:nvSpPr>
          <p:spPr>
            <a:xfrm>
              <a:off x="6485349" y="784292"/>
              <a:ext cx="243339" cy="402151"/>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3" name="Google Shape;7853;p58"/>
            <p:cNvSpPr/>
            <p:nvPr/>
          </p:nvSpPr>
          <p:spPr>
            <a:xfrm>
              <a:off x="6666295" y="1133135"/>
              <a:ext cx="108621" cy="95082"/>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4" name="Google Shape;7854;p58"/>
            <p:cNvSpPr/>
            <p:nvPr/>
          </p:nvSpPr>
          <p:spPr>
            <a:xfrm>
              <a:off x="6485349" y="1176334"/>
              <a:ext cx="243339" cy="402107"/>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5" name="Google Shape;7855;p58"/>
            <p:cNvSpPr/>
            <p:nvPr/>
          </p:nvSpPr>
          <p:spPr>
            <a:xfrm>
              <a:off x="6439122" y="1525176"/>
              <a:ext cx="108621" cy="94459"/>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6" name="Google Shape;7856;p58"/>
            <p:cNvSpPr/>
            <p:nvPr/>
          </p:nvSpPr>
          <p:spPr>
            <a:xfrm>
              <a:off x="6041068" y="1562319"/>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7" name="Google Shape;7857;p58"/>
            <p:cNvSpPr/>
            <p:nvPr/>
          </p:nvSpPr>
          <p:spPr>
            <a:xfrm>
              <a:off x="5994840" y="1524152"/>
              <a:ext cx="94503" cy="96507"/>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8" name="Google Shape;7858;p58"/>
            <p:cNvSpPr/>
            <p:nvPr/>
          </p:nvSpPr>
          <p:spPr>
            <a:xfrm>
              <a:off x="6041068" y="778280"/>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9" name="Google Shape;7859;p58"/>
            <p:cNvSpPr/>
            <p:nvPr/>
          </p:nvSpPr>
          <p:spPr>
            <a:xfrm>
              <a:off x="6447182" y="742073"/>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0" name="Google Shape;7860;p58"/>
            <p:cNvSpPr/>
            <p:nvPr/>
          </p:nvSpPr>
          <p:spPr>
            <a:xfrm>
              <a:off x="7162860" y="392295"/>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1" name="Google Shape;7861;p58"/>
            <p:cNvSpPr/>
            <p:nvPr/>
          </p:nvSpPr>
          <p:spPr>
            <a:xfrm>
              <a:off x="7343806" y="741182"/>
              <a:ext cx="108621" cy="94993"/>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2" name="Google Shape;7862;p58"/>
            <p:cNvSpPr/>
            <p:nvPr/>
          </p:nvSpPr>
          <p:spPr>
            <a:xfrm>
              <a:off x="7162860" y="784292"/>
              <a:ext cx="245343" cy="402151"/>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3" name="Google Shape;7863;p58"/>
            <p:cNvSpPr/>
            <p:nvPr/>
          </p:nvSpPr>
          <p:spPr>
            <a:xfrm>
              <a:off x="7118637" y="1133224"/>
              <a:ext cx="108621" cy="94993"/>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4" name="Google Shape;7864;p58"/>
            <p:cNvSpPr/>
            <p:nvPr/>
          </p:nvSpPr>
          <p:spPr>
            <a:xfrm>
              <a:off x="6720583" y="1170322"/>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5" name="Google Shape;7865;p58"/>
            <p:cNvSpPr/>
            <p:nvPr/>
          </p:nvSpPr>
          <p:spPr>
            <a:xfrm>
              <a:off x="6672351" y="1134115"/>
              <a:ext cx="94503" cy="94548"/>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6" name="Google Shape;7866;p58"/>
            <p:cNvSpPr/>
            <p:nvPr/>
          </p:nvSpPr>
          <p:spPr>
            <a:xfrm>
              <a:off x="6485349" y="784292"/>
              <a:ext cx="243339" cy="402151"/>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7" name="Google Shape;7867;p58"/>
            <p:cNvSpPr/>
            <p:nvPr/>
          </p:nvSpPr>
          <p:spPr>
            <a:xfrm>
              <a:off x="6439122" y="741182"/>
              <a:ext cx="108621" cy="95439"/>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8" name="Google Shape;7868;p58"/>
            <p:cNvSpPr/>
            <p:nvPr/>
          </p:nvSpPr>
          <p:spPr>
            <a:xfrm>
              <a:off x="6485349" y="392295"/>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9" name="Google Shape;7869;p58"/>
            <p:cNvSpPr/>
            <p:nvPr/>
          </p:nvSpPr>
          <p:spPr>
            <a:xfrm>
              <a:off x="6666295" y="350477"/>
              <a:ext cx="108621" cy="94993"/>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0" name="Google Shape;7870;p58"/>
            <p:cNvSpPr/>
            <p:nvPr/>
          </p:nvSpPr>
          <p:spPr>
            <a:xfrm>
              <a:off x="6720583" y="386238"/>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1" name="Google Shape;7871;p58"/>
            <p:cNvSpPr/>
            <p:nvPr/>
          </p:nvSpPr>
          <p:spPr>
            <a:xfrm>
              <a:off x="7124693" y="350076"/>
              <a:ext cx="94503" cy="94503"/>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2" name="Google Shape;7872;p58"/>
            <p:cNvSpPr/>
            <p:nvPr/>
          </p:nvSpPr>
          <p:spPr>
            <a:xfrm>
              <a:off x="7840371" y="784292"/>
              <a:ext cx="245343" cy="402151"/>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3" name="Google Shape;7873;p58"/>
            <p:cNvSpPr/>
            <p:nvPr/>
          </p:nvSpPr>
          <p:spPr>
            <a:xfrm>
              <a:off x="8021317" y="1133135"/>
              <a:ext cx="108621" cy="95082"/>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4" name="Google Shape;7874;p58"/>
            <p:cNvSpPr/>
            <p:nvPr/>
          </p:nvSpPr>
          <p:spPr>
            <a:xfrm>
              <a:off x="7840371" y="1176334"/>
              <a:ext cx="245343" cy="402107"/>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5" name="Google Shape;7875;p58"/>
            <p:cNvSpPr/>
            <p:nvPr/>
          </p:nvSpPr>
          <p:spPr>
            <a:xfrm>
              <a:off x="7796148" y="1525176"/>
              <a:ext cx="108621" cy="95082"/>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6" name="Google Shape;7876;p58"/>
            <p:cNvSpPr/>
            <p:nvPr/>
          </p:nvSpPr>
          <p:spPr>
            <a:xfrm>
              <a:off x="7398094" y="1562319"/>
              <a:ext cx="452387" cy="20174"/>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7" name="Google Shape;7877;p58"/>
            <p:cNvSpPr/>
            <p:nvPr/>
          </p:nvSpPr>
          <p:spPr>
            <a:xfrm>
              <a:off x="7351866" y="1524152"/>
              <a:ext cx="94503" cy="96507"/>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8" name="Google Shape;7878;p58"/>
            <p:cNvSpPr/>
            <p:nvPr/>
          </p:nvSpPr>
          <p:spPr>
            <a:xfrm>
              <a:off x="7162860" y="1176334"/>
              <a:ext cx="245343" cy="402107"/>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9" name="Google Shape;7879;p58"/>
            <p:cNvSpPr/>
            <p:nvPr/>
          </p:nvSpPr>
          <p:spPr>
            <a:xfrm>
              <a:off x="7118637" y="1133135"/>
              <a:ext cx="108621" cy="95082"/>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0" name="Google Shape;7880;p58"/>
            <p:cNvSpPr/>
            <p:nvPr/>
          </p:nvSpPr>
          <p:spPr>
            <a:xfrm>
              <a:off x="7162860" y="784292"/>
              <a:ext cx="245343" cy="402151"/>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1" name="Google Shape;7881;p58"/>
            <p:cNvSpPr/>
            <p:nvPr/>
          </p:nvSpPr>
          <p:spPr>
            <a:xfrm>
              <a:off x="7343806" y="742518"/>
              <a:ext cx="108621" cy="94993"/>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2" name="Google Shape;7882;p58"/>
            <p:cNvSpPr/>
            <p:nvPr/>
          </p:nvSpPr>
          <p:spPr>
            <a:xfrm>
              <a:off x="7398094" y="778280"/>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3" name="Google Shape;7883;p58"/>
            <p:cNvSpPr/>
            <p:nvPr/>
          </p:nvSpPr>
          <p:spPr>
            <a:xfrm>
              <a:off x="7804208" y="742073"/>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4" name="Google Shape;7884;p58"/>
            <p:cNvSpPr/>
            <p:nvPr/>
          </p:nvSpPr>
          <p:spPr>
            <a:xfrm>
              <a:off x="8519886" y="784292"/>
              <a:ext cx="243295" cy="402151"/>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5" name="Google Shape;7885;p58"/>
            <p:cNvSpPr/>
            <p:nvPr/>
          </p:nvSpPr>
          <p:spPr>
            <a:xfrm>
              <a:off x="8475663" y="1133224"/>
              <a:ext cx="108621" cy="94993"/>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6" name="Google Shape;7886;p58"/>
            <p:cNvSpPr/>
            <p:nvPr/>
          </p:nvSpPr>
          <p:spPr>
            <a:xfrm>
              <a:off x="8077609" y="1170322"/>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7" name="Google Shape;7887;p58"/>
            <p:cNvSpPr/>
            <p:nvPr/>
          </p:nvSpPr>
          <p:spPr>
            <a:xfrm>
              <a:off x="8029377" y="1134115"/>
              <a:ext cx="94503" cy="94548"/>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8" name="Google Shape;7888;p58"/>
            <p:cNvSpPr/>
            <p:nvPr/>
          </p:nvSpPr>
          <p:spPr>
            <a:xfrm>
              <a:off x="7840371" y="784292"/>
              <a:ext cx="245343" cy="402151"/>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9" name="Google Shape;7889;p58"/>
            <p:cNvSpPr/>
            <p:nvPr/>
          </p:nvSpPr>
          <p:spPr>
            <a:xfrm>
              <a:off x="7796148" y="741182"/>
              <a:ext cx="108621" cy="94993"/>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0" name="Google Shape;7890;p58"/>
            <p:cNvSpPr/>
            <p:nvPr/>
          </p:nvSpPr>
          <p:spPr>
            <a:xfrm>
              <a:off x="7840371" y="392295"/>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1" name="Google Shape;7891;p58"/>
            <p:cNvSpPr/>
            <p:nvPr/>
          </p:nvSpPr>
          <p:spPr>
            <a:xfrm>
              <a:off x="8023321" y="350477"/>
              <a:ext cx="106617" cy="95082"/>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2" name="Google Shape;7892;p58"/>
            <p:cNvSpPr/>
            <p:nvPr/>
          </p:nvSpPr>
          <p:spPr>
            <a:xfrm>
              <a:off x="8755120" y="1562319"/>
              <a:ext cx="452387" cy="20174"/>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3" name="Google Shape;7893;p58"/>
            <p:cNvSpPr/>
            <p:nvPr/>
          </p:nvSpPr>
          <p:spPr>
            <a:xfrm>
              <a:off x="8706888" y="1524152"/>
              <a:ext cx="96507" cy="96507"/>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4" name="Google Shape;7894;p58"/>
            <p:cNvSpPr/>
            <p:nvPr/>
          </p:nvSpPr>
          <p:spPr>
            <a:xfrm>
              <a:off x="8519886" y="1176334"/>
              <a:ext cx="243295" cy="402107"/>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5" name="Google Shape;7895;p58"/>
            <p:cNvSpPr/>
            <p:nvPr/>
          </p:nvSpPr>
          <p:spPr>
            <a:xfrm>
              <a:off x="8473659" y="1133135"/>
              <a:ext cx="108621" cy="95082"/>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6" name="Google Shape;7896;p58"/>
            <p:cNvSpPr/>
            <p:nvPr/>
          </p:nvSpPr>
          <p:spPr>
            <a:xfrm>
              <a:off x="8519886" y="784292"/>
              <a:ext cx="243295" cy="402151"/>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7" name="Google Shape;7897;p58"/>
            <p:cNvSpPr/>
            <p:nvPr/>
          </p:nvSpPr>
          <p:spPr>
            <a:xfrm>
              <a:off x="8700832" y="742518"/>
              <a:ext cx="108621" cy="94993"/>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8" name="Google Shape;7898;p58"/>
            <p:cNvSpPr/>
            <p:nvPr/>
          </p:nvSpPr>
          <p:spPr>
            <a:xfrm>
              <a:off x="6485349" y="254"/>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9" name="Google Shape;7899;p58"/>
            <p:cNvSpPr/>
            <p:nvPr/>
          </p:nvSpPr>
          <p:spPr>
            <a:xfrm>
              <a:off x="6666295" y="350477"/>
              <a:ext cx="108621" cy="95082"/>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0" name="Google Shape;7900;p58"/>
            <p:cNvSpPr/>
            <p:nvPr/>
          </p:nvSpPr>
          <p:spPr>
            <a:xfrm>
              <a:off x="6485349" y="392295"/>
              <a:ext cx="243339" cy="40210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1" name="Google Shape;7901;p58"/>
            <p:cNvSpPr/>
            <p:nvPr/>
          </p:nvSpPr>
          <p:spPr>
            <a:xfrm>
              <a:off x="6439122" y="742073"/>
              <a:ext cx="108621" cy="94548"/>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2" name="Google Shape;7902;p58"/>
            <p:cNvSpPr/>
            <p:nvPr/>
          </p:nvSpPr>
          <p:spPr>
            <a:xfrm>
              <a:off x="6041068" y="778280"/>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3" name="Google Shape;7903;p58"/>
            <p:cNvSpPr/>
            <p:nvPr/>
          </p:nvSpPr>
          <p:spPr>
            <a:xfrm>
              <a:off x="5994840" y="742073"/>
              <a:ext cx="94503" cy="94548"/>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4" name="Google Shape;7904;p58"/>
            <p:cNvSpPr/>
            <p:nvPr/>
          </p:nvSpPr>
          <p:spPr>
            <a:xfrm>
              <a:off x="7162860" y="254"/>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5" name="Google Shape;7905;p58"/>
            <p:cNvSpPr/>
            <p:nvPr/>
          </p:nvSpPr>
          <p:spPr>
            <a:xfrm>
              <a:off x="7118637" y="350477"/>
              <a:ext cx="108621" cy="95082"/>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6" name="Google Shape;7906;p58"/>
            <p:cNvSpPr/>
            <p:nvPr/>
          </p:nvSpPr>
          <p:spPr>
            <a:xfrm>
              <a:off x="6720583" y="386238"/>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7" name="Google Shape;7907;p58"/>
            <p:cNvSpPr/>
            <p:nvPr/>
          </p:nvSpPr>
          <p:spPr>
            <a:xfrm>
              <a:off x="6672351" y="350076"/>
              <a:ext cx="94503" cy="94503"/>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8" name="Google Shape;7908;p58"/>
            <p:cNvSpPr/>
            <p:nvPr/>
          </p:nvSpPr>
          <p:spPr>
            <a:xfrm>
              <a:off x="6485349" y="254"/>
              <a:ext cx="243339" cy="40210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9" name="Google Shape;7909;p58"/>
            <p:cNvSpPr/>
            <p:nvPr/>
          </p:nvSpPr>
          <p:spPr>
            <a:xfrm>
              <a:off x="7840371" y="392295"/>
              <a:ext cx="245343" cy="40210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0" name="Google Shape;7910;p58"/>
            <p:cNvSpPr/>
            <p:nvPr/>
          </p:nvSpPr>
          <p:spPr>
            <a:xfrm>
              <a:off x="7796148" y="742518"/>
              <a:ext cx="108621" cy="94993"/>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1" name="Google Shape;7911;p58"/>
            <p:cNvSpPr/>
            <p:nvPr/>
          </p:nvSpPr>
          <p:spPr>
            <a:xfrm>
              <a:off x="7398094" y="778280"/>
              <a:ext cx="452387" cy="22134"/>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2" name="Google Shape;7912;p58"/>
            <p:cNvSpPr/>
            <p:nvPr/>
          </p:nvSpPr>
          <p:spPr>
            <a:xfrm>
              <a:off x="7351866" y="742073"/>
              <a:ext cx="94503" cy="94548"/>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3" name="Google Shape;7913;p58"/>
            <p:cNvSpPr/>
            <p:nvPr/>
          </p:nvSpPr>
          <p:spPr>
            <a:xfrm>
              <a:off x="7162860" y="392295"/>
              <a:ext cx="245343" cy="40210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4" name="Google Shape;7914;p58"/>
            <p:cNvSpPr/>
            <p:nvPr/>
          </p:nvSpPr>
          <p:spPr>
            <a:xfrm>
              <a:off x="7118637" y="350477"/>
              <a:ext cx="108621" cy="94993"/>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5" name="Google Shape;7915;p58"/>
            <p:cNvSpPr/>
            <p:nvPr/>
          </p:nvSpPr>
          <p:spPr>
            <a:xfrm>
              <a:off x="7162860" y="254"/>
              <a:ext cx="245343" cy="402107"/>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916" name="Google Shape;7916;p58"/>
          <p:cNvSpPr/>
          <p:nvPr/>
        </p:nvSpPr>
        <p:spPr>
          <a:xfrm>
            <a:off x="1441800" y="430350"/>
            <a:ext cx="6260400" cy="4370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7" name="Google Shape;7917;p58"/>
          <p:cNvSpPr txBox="1"/>
          <p:nvPr>
            <p:ph type="title"/>
          </p:nvPr>
        </p:nvSpPr>
        <p:spPr>
          <a:xfrm>
            <a:off x="2254200" y="548650"/>
            <a:ext cx="4635600" cy="1246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7400"/>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7918" name="Google Shape;7918;p58"/>
          <p:cNvSpPr txBox="1"/>
          <p:nvPr/>
        </p:nvSpPr>
        <p:spPr>
          <a:xfrm>
            <a:off x="2720550" y="3320350"/>
            <a:ext cx="3702900" cy="792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300"/>
              </a:spcBef>
              <a:spcAft>
                <a:spcPts val="0"/>
              </a:spcAft>
              <a:buClr>
                <a:srgbClr val="000000"/>
              </a:buClr>
              <a:buSzPts val="1200"/>
              <a:buFont typeface="Arial"/>
              <a:buNone/>
            </a:pPr>
            <a:r>
              <a:rPr b="0" i="0" lang="en" sz="1200" u="none" cap="none" strike="noStrike">
                <a:solidFill>
                  <a:srgbClr val="000000"/>
                </a:solidFill>
                <a:latin typeface="DM Sans"/>
                <a:ea typeface="DM Sans"/>
                <a:cs typeface="DM Sans"/>
                <a:sym typeface="DM Sans"/>
              </a:rPr>
              <a:t>CREDITS: This presentation template was created by </a:t>
            </a:r>
            <a:r>
              <a:rPr b="1" i="0" lang="en" sz="1200" u="none" cap="none" strike="noStrike">
                <a:solidFill>
                  <a:srgbClr val="000000"/>
                </a:solidFill>
                <a:uFill>
                  <a:noFill/>
                </a:uFill>
                <a:latin typeface="DM Sans"/>
                <a:ea typeface="DM Sans"/>
                <a:cs typeface="DM Sans"/>
                <a:sym typeface="DM Sans"/>
                <a:hlinkClick r:id="rId2">
                  <a:extLst>
                    <a:ext uri="{A12FA001-AC4F-418D-AE19-62706E023703}">
                      <ahyp:hlinkClr val="tx"/>
                    </a:ext>
                  </a:extLst>
                </a:hlinkClick>
              </a:rPr>
              <a:t>Slidesgo</a:t>
            </a:r>
            <a:r>
              <a:rPr b="0" i="0" lang="en" sz="1200" u="none" cap="none" strike="noStrike">
                <a:solidFill>
                  <a:srgbClr val="000000"/>
                </a:solidFill>
                <a:latin typeface="DM Sans"/>
                <a:ea typeface="DM Sans"/>
                <a:cs typeface="DM Sans"/>
                <a:sym typeface="DM Sans"/>
              </a:rPr>
              <a:t>, including icons by </a:t>
            </a:r>
            <a:r>
              <a:rPr b="1" i="0" lang="en" sz="1200" u="none" cap="none" strike="noStrike">
                <a:solidFill>
                  <a:srgbClr val="000000"/>
                </a:solidFill>
                <a:uFill>
                  <a:noFill/>
                </a:uFill>
                <a:latin typeface="DM Sans"/>
                <a:ea typeface="DM Sans"/>
                <a:cs typeface="DM Sans"/>
                <a:sym typeface="DM Sans"/>
                <a:hlinkClick r:id="rId3">
                  <a:extLst>
                    <a:ext uri="{A12FA001-AC4F-418D-AE19-62706E023703}">
                      <ahyp:hlinkClr val="tx"/>
                    </a:ext>
                  </a:extLst>
                </a:hlinkClick>
              </a:rPr>
              <a:t>Flaticon</a:t>
            </a:r>
            <a:r>
              <a:rPr b="0" i="0" lang="en" sz="1200" u="none" cap="none" strike="noStrike">
                <a:solidFill>
                  <a:srgbClr val="000000"/>
                </a:solidFill>
                <a:latin typeface="DM Sans"/>
                <a:ea typeface="DM Sans"/>
                <a:cs typeface="DM Sans"/>
                <a:sym typeface="DM Sans"/>
              </a:rPr>
              <a:t>, infographics &amp; images by </a:t>
            </a:r>
            <a:r>
              <a:rPr b="1" i="0" lang="en" sz="1200" u="none" cap="none" strike="noStrike">
                <a:solidFill>
                  <a:srgbClr val="000000"/>
                </a:solidFill>
                <a:uFill>
                  <a:noFill/>
                </a:uFill>
                <a:latin typeface="DM Sans"/>
                <a:ea typeface="DM Sans"/>
                <a:cs typeface="DM Sans"/>
                <a:sym typeface="DM Sans"/>
                <a:hlinkClick r:id="rId4">
                  <a:extLst>
                    <a:ext uri="{A12FA001-AC4F-418D-AE19-62706E023703}">
                      <ahyp:hlinkClr val="tx"/>
                    </a:ext>
                  </a:extLst>
                </a:hlinkClick>
              </a:rPr>
              <a:t>Freepik</a:t>
            </a:r>
            <a:r>
              <a:rPr b="0" i="0" lang="en" sz="1200" u="none" cap="none" strike="noStrike">
                <a:solidFill>
                  <a:srgbClr val="000000"/>
                </a:solidFill>
                <a:latin typeface="DM Sans"/>
                <a:ea typeface="DM Sans"/>
                <a:cs typeface="DM Sans"/>
                <a:sym typeface="DM Sans"/>
              </a:rPr>
              <a:t> </a:t>
            </a:r>
            <a:endParaRPr b="0" i="0" sz="1200" u="none" cap="none" strike="noStrike">
              <a:solidFill>
                <a:srgbClr val="000000"/>
              </a:solidFill>
              <a:latin typeface="DM Sans"/>
              <a:ea typeface="DM Sans"/>
              <a:cs typeface="DM Sans"/>
              <a:sym typeface="DM Sans"/>
            </a:endParaRPr>
          </a:p>
        </p:txBody>
      </p:sp>
      <p:sp>
        <p:nvSpPr>
          <p:cNvPr id="7919" name="Google Shape;7919;p58"/>
          <p:cNvSpPr txBox="1"/>
          <p:nvPr>
            <p:ph idx="1" type="subTitle"/>
          </p:nvPr>
        </p:nvSpPr>
        <p:spPr>
          <a:xfrm>
            <a:off x="2254200" y="1711725"/>
            <a:ext cx="4635600" cy="993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1">
    <p:bg>
      <p:bgPr>
        <a:gradFill>
          <a:gsLst>
            <a:gs pos="0">
              <a:schemeClr val="lt1"/>
            </a:gs>
            <a:gs pos="100000">
              <a:srgbClr val="EBF2F9"/>
            </a:gs>
          </a:gsLst>
          <a:lin ang="10801400" scaled="0"/>
        </a:gradFill>
      </p:bgPr>
    </p:bg>
    <p:spTree>
      <p:nvGrpSpPr>
        <p:cNvPr id="7920" name="Shape 7920"/>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2">
    <p:bg>
      <p:bgPr>
        <a:gradFill>
          <a:gsLst>
            <a:gs pos="0">
              <a:schemeClr val="lt1"/>
            </a:gs>
            <a:gs pos="100000">
              <a:srgbClr val="EBF2F9"/>
            </a:gs>
          </a:gsLst>
          <a:lin ang="0" scaled="0"/>
        </a:gradFill>
      </p:bgPr>
    </p:bg>
    <p:spTree>
      <p:nvGrpSpPr>
        <p:cNvPr id="7921" name="Shape 7921"/>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
    <p:bg>
      <p:bgPr>
        <a:gradFill>
          <a:gsLst>
            <a:gs pos="0">
              <a:schemeClr val="lt1"/>
            </a:gs>
            <a:gs pos="100000">
              <a:srgbClr val="EBF2F9"/>
            </a:gs>
          </a:gsLst>
          <a:lin ang="0" scaled="0"/>
        </a:gradFill>
      </p:bgPr>
    </p:bg>
    <p:spTree>
      <p:nvGrpSpPr>
        <p:cNvPr id="7922" name="Shape 7922"/>
        <p:cNvGrpSpPr/>
        <p:nvPr/>
      </p:nvGrpSpPr>
      <p:grpSpPr>
        <a:xfrm>
          <a:off x="0" y="0"/>
          <a:ext cx="0" cy="0"/>
          <a:chOff x="0" y="0"/>
          <a:chExt cx="0" cy="0"/>
        </a:xfrm>
      </p:grpSpPr>
      <p:grpSp>
        <p:nvGrpSpPr>
          <p:cNvPr id="7923" name="Google Shape;7923;p61"/>
          <p:cNvGrpSpPr/>
          <p:nvPr/>
        </p:nvGrpSpPr>
        <p:grpSpPr>
          <a:xfrm rot="351598">
            <a:off x="-122431" y="2363034"/>
            <a:ext cx="3447988" cy="3144385"/>
            <a:chOff x="-110774" y="1958368"/>
            <a:chExt cx="3447900" cy="3144305"/>
          </a:xfrm>
        </p:grpSpPr>
        <p:sp>
          <p:nvSpPr>
            <p:cNvPr id="7924" name="Google Shape;7924;p61"/>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5" name="Google Shape;7925;p61"/>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6" name="Google Shape;7926;p61"/>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7" name="Google Shape;7927;p61"/>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8" name="Google Shape;7928;p61"/>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9" name="Google Shape;7929;p61"/>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0" name="Google Shape;7930;p61"/>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1" name="Google Shape;7931;p61"/>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2" name="Google Shape;7932;p61"/>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3" name="Google Shape;7933;p61"/>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4" name="Google Shape;7934;p61"/>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5" name="Google Shape;7935;p61"/>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6" name="Google Shape;7936;p61"/>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7" name="Google Shape;7937;p61"/>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8" name="Google Shape;7938;p61"/>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9" name="Google Shape;7939;p61"/>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0" name="Google Shape;7940;p61"/>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1" name="Google Shape;7941;p61"/>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2" name="Google Shape;7942;p61"/>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3" name="Google Shape;7943;p61"/>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4" name="Google Shape;7944;p61"/>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5" name="Google Shape;7945;p61"/>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6" name="Google Shape;7946;p61"/>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7" name="Google Shape;7947;p61"/>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8" name="Google Shape;7948;p61"/>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9" name="Google Shape;7949;p61"/>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0" name="Google Shape;7950;p61"/>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1" name="Google Shape;7951;p61"/>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2" name="Google Shape;7952;p61"/>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3" name="Google Shape;7953;p61"/>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4" name="Google Shape;7954;p61"/>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5" name="Google Shape;7955;p61"/>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6" name="Google Shape;7956;p61"/>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7" name="Google Shape;7957;p61"/>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8" name="Google Shape;7958;p61"/>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9" name="Google Shape;7959;p61"/>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0" name="Google Shape;7960;p61"/>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1" name="Google Shape;7961;p61"/>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2" name="Google Shape;7962;p61"/>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3" name="Google Shape;7963;p61"/>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4" name="Google Shape;7964;p61"/>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5" name="Google Shape;7965;p61"/>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6" name="Google Shape;7966;p61"/>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7" name="Google Shape;7967;p61"/>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8" name="Google Shape;7968;p61"/>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9" name="Google Shape;7969;p61"/>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0" name="Google Shape;7970;p61"/>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1" name="Google Shape;7971;p61"/>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2" name="Google Shape;7972;p61"/>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3" name="Google Shape;7973;p61"/>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4" name="Google Shape;7974;p61"/>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5" name="Google Shape;7975;p61"/>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6" name="Google Shape;7976;p61"/>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7" name="Google Shape;7977;p61"/>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8" name="Google Shape;7978;p61"/>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9" name="Google Shape;7979;p61"/>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0" name="Google Shape;7980;p61"/>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1" name="Google Shape;7981;p61"/>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2" name="Google Shape;7982;p61"/>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3" name="Google Shape;7983;p61"/>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4" name="Google Shape;7984;p61"/>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5" name="Google Shape;7985;p61"/>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6" name="Google Shape;7986;p61"/>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7" name="Google Shape;7987;p61"/>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8" name="Google Shape;7988;p61"/>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9" name="Google Shape;7989;p61"/>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0" name="Google Shape;7990;p61"/>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1" name="Google Shape;7991;p61"/>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2" name="Google Shape;7992;p61"/>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3" name="Google Shape;7993;p61"/>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4" name="Google Shape;7994;p61"/>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5" name="Google Shape;7995;p61"/>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6" name="Google Shape;7996;p61"/>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7" name="Google Shape;7997;p61"/>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8" name="Google Shape;7998;p61"/>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9" name="Google Shape;7999;p61"/>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0" name="Google Shape;8000;p61"/>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1" name="Google Shape;8001;p61"/>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2" name="Google Shape;8002;p61"/>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3" name="Google Shape;8003;p61"/>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4" name="Google Shape;8004;p61"/>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5" name="Google Shape;8005;p61"/>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6" name="Google Shape;8006;p61"/>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7" name="Google Shape;8007;p61"/>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8" name="Google Shape;8008;p61"/>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9" name="Google Shape;8009;p61"/>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0" name="Google Shape;8010;p61"/>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1" name="Google Shape;8011;p61"/>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2" name="Google Shape;8012;p61"/>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3" name="Google Shape;8013;p61"/>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4" name="Google Shape;8014;p61"/>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5" name="Google Shape;8015;p61"/>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6" name="Google Shape;8016;p61"/>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7" name="Google Shape;8017;p61"/>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8" name="Google Shape;8018;p61"/>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9" name="Google Shape;8019;p61"/>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0" name="Google Shape;8020;p61"/>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1" name="Google Shape;8021;p61"/>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2" name="Google Shape;8022;p61"/>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3" name="Google Shape;8023;p61"/>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4" name="Google Shape;8024;p61"/>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5" name="Google Shape;8025;p61"/>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6" name="Google Shape;8026;p61"/>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7" name="Google Shape;8027;p61"/>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8" name="Google Shape;8028;p61"/>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9" name="Google Shape;8029;p61"/>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0" name="Google Shape;8030;p61"/>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1" name="Google Shape;8031;p61"/>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2" name="Google Shape;8032;p61"/>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3" name="Google Shape;8033;p61"/>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4" name="Google Shape;8034;p61"/>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5" name="Google Shape;8035;p61"/>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6" name="Google Shape;8036;p61"/>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8040" name="Shape 80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3">
    <p:bg>
      <p:bgPr>
        <a:gradFill>
          <a:gsLst>
            <a:gs pos="0">
              <a:schemeClr val="lt1"/>
            </a:gs>
            <a:gs pos="100000">
              <a:srgbClr val="EBF2F9"/>
            </a:gs>
          </a:gsLst>
          <a:lin ang="10801400" scaled="0"/>
        </a:gradFill>
      </p:bgPr>
    </p:bg>
    <p:spTree>
      <p:nvGrpSpPr>
        <p:cNvPr id="908" name="Shape 908"/>
        <p:cNvGrpSpPr/>
        <p:nvPr/>
      </p:nvGrpSpPr>
      <p:grpSpPr>
        <a:xfrm>
          <a:off x="0" y="0"/>
          <a:ext cx="0" cy="0"/>
          <a:chOff x="0" y="0"/>
          <a:chExt cx="0" cy="0"/>
        </a:xfrm>
      </p:grpSpPr>
      <p:grpSp>
        <p:nvGrpSpPr>
          <p:cNvPr id="909" name="Google Shape;909;p25"/>
          <p:cNvGrpSpPr/>
          <p:nvPr/>
        </p:nvGrpSpPr>
        <p:grpSpPr>
          <a:xfrm>
            <a:off x="6247053" y="-2059470"/>
            <a:ext cx="4316033" cy="4294018"/>
            <a:chOff x="1829898" y="-516917"/>
            <a:chExt cx="2106821" cy="2096074"/>
          </a:xfrm>
        </p:grpSpPr>
        <p:sp>
          <p:nvSpPr>
            <p:cNvPr id="910" name="Google Shape;910;p25"/>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25"/>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25"/>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25"/>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25"/>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25"/>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25"/>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7" name="Google Shape;917;p25"/>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25"/>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25"/>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25"/>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25"/>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25"/>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25"/>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25"/>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5" name="Google Shape;925;p25"/>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25"/>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25"/>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25"/>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25"/>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25"/>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25"/>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25"/>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25"/>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25"/>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25"/>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6" name="Google Shape;936;p25"/>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7" name="Google Shape;937;p25"/>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25"/>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25"/>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25"/>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p25"/>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25"/>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25"/>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25"/>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25"/>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25"/>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25"/>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p25"/>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p25"/>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25"/>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25"/>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25"/>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25"/>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4" name="Google Shape;954;p25"/>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5" name="Google Shape;955;p25"/>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6" name="Google Shape;956;p25"/>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7" name="Google Shape;957;p25"/>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8" name="Google Shape;958;p25"/>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9" name="Google Shape;959;p25"/>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0" name="Google Shape;960;p25"/>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25"/>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25"/>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25"/>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25"/>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25"/>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25"/>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25"/>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p25"/>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9" name="Google Shape;969;p25"/>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25"/>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25"/>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25"/>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25"/>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25"/>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25"/>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25"/>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25"/>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25"/>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25"/>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25"/>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25"/>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25"/>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25"/>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25"/>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25"/>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25"/>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25"/>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25"/>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25"/>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25"/>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25"/>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p25"/>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p25"/>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25"/>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25"/>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25"/>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25"/>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25"/>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25"/>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25"/>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1" name="Google Shape;1001;p25"/>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2" name="Google Shape;1002;p25"/>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p25"/>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p25"/>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p25"/>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6" name="Google Shape;1006;p25"/>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p25"/>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p25"/>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p25"/>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p25"/>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p25"/>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2" name="Google Shape;1012;p25"/>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p25"/>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25"/>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5" name="Google Shape;1015;p25"/>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6" name="Google Shape;1016;p25"/>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7" name="Google Shape;1017;p25"/>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8" name="Google Shape;1018;p25"/>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9" name="Google Shape;1019;p25"/>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0" name="Google Shape;1020;p25"/>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1" name="Google Shape;1021;p25"/>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2" name="Google Shape;1022;p25"/>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3" name="Google Shape;1023;p25"/>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4" name="Google Shape;1024;p25"/>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5" name="Google Shape;1025;p25"/>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6" name="Google Shape;1026;p25"/>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7" name="Google Shape;1027;p25"/>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p25"/>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9" name="Google Shape;1029;p25"/>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0" name="Google Shape;1030;p25"/>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1" name="Google Shape;1031;p25"/>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2" name="Google Shape;1032;p25"/>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p25"/>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25"/>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5" name="Google Shape;1035;p25"/>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6" name="Google Shape;1036;p25"/>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p25"/>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8" name="Google Shape;1038;p25"/>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9" name="Google Shape;1039;p25"/>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0" name="Google Shape;1040;p25"/>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1" name="Google Shape;1041;p25"/>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2" name="Google Shape;1042;p25"/>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3" name="Google Shape;1043;p25"/>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4" name="Google Shape;1044;p25"/>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p25"/>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p25"/>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7" name="Google Shape;1047;p25"/>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8" name="Google Shape;1048;p25"/>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9" name="Google Shape;1049;p25"/>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0" name="Google Shape;1050;p25"/>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1" name="Google Shape;1051;p25"/>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p25"/>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3" name="Google Shape;1053;p25"/>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4" name="Google Shape;1054;p25"/>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5" name="Google Shape;1055;p25"/>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6" name="Google Shape;1056;p25"/>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7" name="Google Shape;1057;p25"/>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8" name="Google Shape;1058;p25"/>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9" name="Google Shape;1059;p25"/>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p25"/>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p25"/>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p25"/>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3" name="Google Shape;1063;p25"/>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4" name="Google Shape;1064;p25"/>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25"/>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6" name="Google Shape;1066;p25"/>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7" name="Google Shape;1067;p25"/>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p25"/>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p25"/>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p25"/>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1" name="Google Shape;1071;p25"/>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2" name="Google Shape;1072;p25"/>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p25"/>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4" name="Google Shape;1074;p25"/>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5" name="Google Shape;1075;p25"/>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p25"/>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7" name="Google Shape;1077;p25"/>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8" name="Google Shape;1078;p25"/>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9" name="Google Shape;1079;p25"/>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0" name="Google Shape;1080;p25"/>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1" name="Google Shape;1081;p25"/>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p25"/>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p25"/>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25"/>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p25"/>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6" name="Google Shape;1086;p25"/>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7" name="Google Shape;1087;p25"/>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8" name="Google Shape;1088;p25"/>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9" name="Google Shape;1089;p25"/>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0" name="Google Shape;1090;p25"/>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p25"/>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2" name="Google Shape;1092;p25"/>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3" name="Google Shape;1093;p25"/>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4" name="Google Shape;1094;p25"/>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5" name="Google Shape;1095;p25"/>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p25"/>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p25"/>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25"/>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25"/>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0" name="Google Shape;1100;p25"/>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1" name="Google Shape;1101;p25"/>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2" name="Google Shape;1102;p25"/>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3" name="Google Shape;1103;p25"/>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4" name="Google Shape;1104;p25"/>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5" name="Google Shape;1105;p25"/>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6" name="Google Shape;1106;p25"/>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7" name="Google Shape;1107;p25"/>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8" name="Google Shape;1108;p25"/>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9" name="Google Shape;1109;p25"/>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0" name="Google Shape;1110;p25"/>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1" name="Google Shape;1111;p25"/>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2" name="Google Shape;1112;p25"/>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3" name="Google Shape;1113;p25"/>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p25"/>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5" name="Google Shape;1115;p25"/>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6" name="Google Shape;1116;p25"/>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p25"/>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25"/>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25"/>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0" name="Google Shape;1120;p25"/>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1" name="Google Shape;1121;p25"/>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2" name="Google Shape;1122;p25"/>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3" name="Google Shape;1123;p25"/>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4" name="Google Shape;1124;p25"/>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5" name="Google Shape;1125;p25"/>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6" name="Google Shape;1126;p25"/>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7" name="Google Shape;1127;p25"/>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8" name="Google Shape;1128;p25"/>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9" name="Google Shape;1129;p25"/>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0" name="Google Shape;1130;p25"/>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1" name="Google Shape;1131;p25"/>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2" name="Google Shape;1132;p25"/>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3" name="Google Shape;1133;p25"/>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4" name="Google Shape;1134;p25"/>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20">
    <p:bg>
      <p:bgPr>
        <a:gradFill>
          <a:gsLst>
            <a:gs pos="0">
              <a:schemeClr val="lt1"/>
            </a:gs>
            <a:gs pos="100000">
              <a:srgbClr val="EBF2F9"/>
            </a:gs>
          </a:gsLst>
          <a:lin ang="10801400" scaled="0"/>
        </a:gradFill>
      </p:bgPr>
    </p:bg>
    <p:spTree>
      <p:nvGrpSpPr>
        <p:cNvPr id="1135" name="Shape 1135"/>
        <p:cNvGrpSpPr/>
        <p:nvPr/>
      </p:nvGrpSpPr>
      <p:grpSpPr>
        <a:xfrm>
          <a:off x="0" y="0"/>
          <a:ext cx="0" cy="0"/>
          <a:chOff x="0" y="0"/>
          <a:chExt cx="0" cy="0"/>
        </a:xfrm>
      </p:grpSpPr>
      <p:grpSp>
        <p:nvGrpSpPr>
          <p:cNvPr id="1136" name="Google Shape;1136;p26"/>
          <p:cNvGrpSpPr/>
          <p:nvPr/>
        </p:nvGrpSpPr>
        <p:grpSpPr>
          <a:xfrm flipH="1" rot="7642686">
            <a:off x="453598" y="2278223"/>
            <a:ext cx="4199606" cy="4178185"/>
            <a:chOff x="1829898" y="-516917"/>
            <a:chExt cx="2106821" cy="2096074"/>
          </a:xfrm>
        </p:grpSpPr>
        <p:sp>
          <p:nvSpPr>
            <p:cNvPr id="1137" name="Google Shape;1137;p26"/>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8" name="Google Shape;1138;p2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9" name="Google Shape;1139;p2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0" name="Google Shape;1140;p26"/>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1" name="Google Shape;1141;p2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2" name="Google Shape;1142;p26"/>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3" name="Google Shape;1143;p2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4" name="Google Shape;1144;p26"/>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5" name="Google Shape;1145;p26"/>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6" name="Google Shape;1146;p2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7" name="Google Shape;1147;p26"/>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8" name="Google Shape;1148;p26"/>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9" name="Google Shape;1149;p26"/>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0" name="Google Shape;1150;p2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1" name="Google Shape;1151;p26"/>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p2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p26"/>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p2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p26"/>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p26"/>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p26"/>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p26"/>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9" name="Google Shape;1159;p26"/>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p2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p26"/>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2" name="Google Shape;1162;p2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3" name="Google Shape;1163;p26"/>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4" name="Google Shape;1164;p2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5" name="Google Shape;1165;p26"/>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26"/>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7" name="Google Shape;1167;p26"/>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8" name="Google Shape;1168;p26"/>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9" name="Google Shape;1169;p26"/>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0" name="Google Shape;1170;p2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1" name="Google Shape;1171;p26"/>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2" name="Google Shape;1172;p26"/>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3" name="Google Shape;1173;p26"/>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4" name="Google Shape;1174;p2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5" name="Google Shape;1175;p26"/>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6" name="Google Shape;1176;p2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7" name="Google Shape;1177;p26"/>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p2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p26"/>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p2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1" name="Google Shape;1181;p26"/>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2" name="Google Shape;1182;p26"/>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p2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4" name="Google Shape;1184;p26"/>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p2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p26"/>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p26"/>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8" name="Google Shape;1188;p26"/>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9" name="Google Shape;1189;p26"/>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p26"/>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1" name="Google Shape;1191;p26"/>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2" name="Google Shape;1192;p26"/>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3" name="Google Shape;1193;p26"/>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4" name="Google Shape;1194;p26"/>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5" name="Google Shape;1195;p2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6" name="Google Shape;1196;p26"/>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7" name="Google Shape;1197;p2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8" name="Google Shape;1198;p26"/>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9" name="Google Shape;1199;p2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p26"/>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1" name="Google Shape;1201;p26"/>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2" name="Google Shape;1202;p26"/>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3" name="Google Shape;1203;p26"/>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4" name="Google Shape;1204;p26"/>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5" name="Google Shape;1205;p2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6" name="Google Shape;1206;p26"/>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7" name="Google Shape;1207;p2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8" name="Google Shape;1208;p26"/>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9" name="Google Shape;1209;p2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0" name="Google Shape;1210;p26"/>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1" name="Google Shape;1211;p26"/>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2" name="Google Shape;1212;p26"/>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3" name="Google Shape;1213;p26"/>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4" name="Google Shape;1214;p26"/>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5" name="Google Shape;1215;p26"/>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6" name="Google Shape;1216;p26"/>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7" name="Google Shape;1217;p26"/>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8" name="Google Shape;1218;p26"/>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9" name="Google Shape;1219;p2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0" name="Google Shape;1220;p26"/>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1" name="Google Shape;1221;p2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2" name="Google Shape;1222;p26"/>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3" name="Google Shape;1223;p2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4" name="Google Shape;1224;p26"/>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5" name="Google Shape;1225;p26"/>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6" name="Google Shape;1226;p26"/>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7" name="Google Shape;1227;p26"/>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8" name="Google Shape;1228;p26"/>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9" name="Google Shape;1229;p2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0" name="Google Shape;1230;p26"/>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1" name="Google Shape;1231;p2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2" name="Google Shape;1232;p26"/>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3" name="Google Shape;1233;p26"/>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4" name="Google Shape;1234;p26"/>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5" name="Google Shape;1235;p2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6" name="Google Shape;1236;p26"/>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7" name="Google Shape;1237;p26"/>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8" name="Google Shape;1238;p2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9" name="Google Shape;1239;p26"/>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0" name="Google Shape;1240;p26"/>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1" name="Google Shape;1241;p26"/>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2" name="Google Shape;1242;p2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3" name="Google Shape;1243;p26"/>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4" name="Google Shape;1244;p26"/>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5" name="Google Shape;1245;p26"/>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6" name="Google Shape;1246;p26"/>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7" name="Google Shape;1247;p26"/>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8" name="Google Shape;1248;p26"/>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9" name="Google Shape;1249;p26"/>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0" name="Google Shape;1250;p26"/>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1" name="Google Shape;1251;p26"/>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2" name="Google Shape;1252;p2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3" name="Google Shape;1253;p26"/>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4" name="Google Shape;1254;p2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5" name="Google Shape;1255;p26"/>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6" name="Google Shape;1256;p2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7" name="Google Shape;1257;p26"/>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8" name="Google Shape;1258;p26"/>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9" name="Google Shape;1259;p26"/>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0" name="Google Shape;1260;p26"/>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1" name="Google Shape;1261;p26"/>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2" name="Google Shape;1262;p2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3" name="Google Shape;1263;p26"/>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4" name="Google Shape;1264;p2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5" name="Google Shape;1265;p26"/>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6" name="Google Shape;1266;p2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7" name="Google Shape;1267;p26"/>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8" name="Google Shape;1268;p26"/>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9" name="Google Shape;1269;p26"/>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0" name="Google Shape;1270;p26"/>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1" name="Google Shape;1271;p26"/>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2" name="Google Shape;1272;p26"/>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3" name="Google Shape;1273;p26"/>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4" name="Google Shape;1274;p26"/>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5" name="Google Shape;1275;p26"/>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6" name="Google Shape;1276;p2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7" name="Google Shape;1277;p26"/>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8" name="Google Shape;1278;p2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9" name="Google Shape;1279;p26"/>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0" name="Google Shape;1280;p2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1" name="Google Shape;1281;p26"/>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2" name="Google Shape;1282;p26"/>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3" name="Google Shape;1283;p26"/>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4" name="Google Shape;1284;p26"/>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5" name="Google Shape;1285;p26"/>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6" name="Google Shape;1286;p2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7" name="Google Shape;1287;p26"/>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8" name="Google Shape;1288;p2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9" name="Google Shape;1289;p26"/>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0" name="Google Shape;1290;p26"/>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1" name="Google Shape;1291;p26"/>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2" name="Google Shape;1292;p26"/>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3" name="Google Shape;1293;p26"/>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4" name="Google Shape;1294;p26"/>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5" name="Google Shape;1295;p26"/>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6" name="Google Shape;1296;p2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7" name="Google Shape;1297;p26"/>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8" name="Google Shape;1298;p2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9" name="Google Shape;1299;p26"/>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0" name="Google Shape;1300;p26"/>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1" name="Google Shape;1301;p26"/>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2" name="Google Shape;1302;p26"/>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3" name="Google Shape;1303;p26"/>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4" name="Google Shape;1304;p2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5" name="Google Shape;1305;p26"/>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6" name="Google Shape;1306;p2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7" name="Google Shape;1307;p26"/>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8" name="Google Shape;1308;p2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9" name="Google Shape;1309;p26"/>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0" name="Google Shape;1310;p26"/>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1" name="Google Shape;1311;p26"/>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2" name="Google Shape;1312;p26"/>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3" name="Google Shape;1313;p26"/>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4" name="Google Shape;1314;p2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5" name="Google Shape;1315;p26"/>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6" name="Google Shape;1316;p2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7" name="Google Shape;1317;p26"/>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8" name="Google Shape;1318;p2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9" name="Google Shape;1319;p26"/>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0" name="Google Shape;1320;p26"/>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1" name="Google Shape;1321;p26"/>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2" name="Google Shape;1322;p26"/>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3" name="Google Shape;1323;p26"/>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4" name="Google Shape;1324;p26"/>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5" name="Google Shape;1325;p26"/>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6" name="Google Shape;1326;p26"/>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7" name="Google Shape;1327;p26"/>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8" name="Google Shape;1328;p2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9" name="Google Shape;1329;p26"/>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0" name="Google Shape;1330;p2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1" name="Google Shape;1331;p26"/>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2" name="Google Shape;1332;p26"/>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3" name="Google Shape;1333;p26"/>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4" name="Google Shape;1334;p26"/>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5" name="Google Shape;1335;p26"/>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6" name="Google Shape;1336;p2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7" name="Google Shape;1337;p26"/>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8" name="Google Shape;1338;p26"/>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9" name="Google Shape;1339;p26"/>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0" name="Google Shape;1340;p26"/>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1" name="Google Shape;1341;p26"/>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2" name="Google Shape;1342;p26"/>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3" name="Google Shape;1343;p26"/>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4" name="Google Shape;1344;p2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5" name="Google Shape;1345;p26"/>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6" name="Google Shape;1346;p26"/>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7" name="Google Shape;1347;p26"/>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8" name="Google Shape;1348;p26"/>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9" name="Google Shape;1349;p26"/>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0" name="Google Shape;1350;p2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1" name="Google Shape;1351;p26"/>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2" name="Google Shape;1352;p26"/>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3" name="Google Shape;1353;p26"/>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4" name="Google Shape;1354;p26"/>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5" name="Google Shape;1355;p26"/>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6" name="Google Shape;1356;p26"/>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7" name="Google Shape;1357;p26"/>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8" name="Google Shape;1358;p26"/>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9" name="Google Shape;1359;p26"/>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0" name="Google Shape;1360;p26"/>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1" name="Google Shape;1361;p26"/>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62" name="Google Shape;1362;p26"/>
          <p:cNvGrpSpPr/>
          <p:nvPr/>
        </p:nvGrpSpPr>
        <p:grpSpPr>
          <a:xfrm rot="-2569675">
            <a:off x="8427042" y="-108389"/>
            <a:ext cx="1845170" cy="2632622"/>
            <a:chOff x="7298830" y="2566587"/>
            <a:chExt cx="1845166" cy="2632617"/>
          </a:xfrm>
        </p:grpSpPr>
        <p:sp>
          <p:nvSpPr>
            <p:cNvPr id="1363" name="Google Shape;1363;p26"/>
            <p:cNvSpPr/>
            <p:nvPr/>
          </p:nvSpPr>
          <p:spPr>
            <a:xfrm rot="10800000">
              <a:off x="729883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4" name="Google Shape;1364;p26"/>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5" name="Google Shape;1365;p26"/>
            <p:cNvSpPr/>
            <p:nvPr/>
          </p:nvSpPr>
          <p:spPr>
            <a:xfrm rot="10800000">
              <a:off x="8040025" y="2567074"/>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6" name="Google Shape;1366;p26"/>
            <p:cNvSpPr/>
            <p:nvPr/>
          </p:nvSpPr>
          <p:spPr>
            <a:xfrm rot="10800000">
              <a:off x="8292904" y="2995341"/>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7" name="Google Shape;1367;p26"/>
            <p:cNvSpPr/>
            <p:nvPr/>
          </p:nvSpPr>
          <p:spPr>
            <a:xfrm rot="10800000">
              <a:off x="8040025" y="2567074"/>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8" name="Google Shape;1368;p26"/>
            <p:cNvSpPr/>
            <p:nvPr/>
          </p:nvSpPr>
          <p:spPr>
            <a:xfrm rot="10800000">
              <a:off x="7551947"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9" name="Google Shape;1369;p26"/>
            <p:cNvSpPr/>
            <p:nvPr/>
          </p:nvSpPr>
          <p:spPr>
            <a:xfrm rot="10800000">
              <a:off x="7545324" y="256707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0" name="Google Shape;1370;p26"/>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1" name="Google Shape;1371;p26"/>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2" name="Google Shape;1372;p26"/>
            <p:cNvSpPr/>
            <p:nvPr/>
          </p:nvSpPr>
          <p:spPr>
            <a:xfrm rot="10800000">
              <a:off x="8040025" y="3424047"/>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3" name="Google Shape;1373;p26"/>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4" name="Google Shape;1374;p26"/>
            <p:cNvSpPr/>
            <p:nvPr/>
          </p:nvSpPr>
          <p:spPr>
            <a:xfrm rot="10800000">
              <a:off x="8286280" y="2995341"/>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5" name="Google Shape;1375;p26"/>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6" name="Google Shape;1376;p26"/>
            <p:cNvSpPr/>
            <p:nvPr/>
          </p:nvSpPr>
          <p:spPr>
            <a:xfrm rot="10800000">
              <a:off x="7347435" y="2612763"/>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7" name="Google Shape;1377;p26"/>
            <p:cNvSpPr/>
            <p:nvPr/>
          </p:nvSpPr>
          <p:spPr>
            <a:xfrm rot="10800000">
              <a:off x="7545324" y="2567074"/>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8" name="Google Shape;1378;p26"/>
            <p:cNvSpPr/>
            <p:nvPr/>
          </p:nvSpPr>
          <p:spPr>
            <a:xfrm rot="10800000">
              <a:off x="7604699" y="260837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9" name="Google Shape;1379;p26"/>
            <p:cNvSpPr/>
            <p:nvPr/>
          </p:nvSpPr>
          <p:spPr>
            <a:xfrm rot="10800000">
              <a:off x="8046649" y="2566587"/>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0" name="Google Shape;1380;p26"/>
            <p:cNvSpPr/>
            <p:nvPr/>
          </p:nvSpPr>
          <p:spPr>
            <a:xfrm rot="10800000">
              <a:off x="8088391" y="2612763"/>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1" name="Google Shape;1381;p26"/>
            <p:cNvSpPr/>
            <p:nvPr/>
          </p:nvSpPr>
          <p:spPr>
            <a:xfrm rot="10800000">
              <a:off x="8286280" y="2995780"/>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2" name="Google Shape;1382;p26"/>
            <p:cNvSpPr/>
            <p:nvPr/>
          </p:nvSpPr>
          <p:spPr>
            <a:xfrm rot="10800000">
              <a:off x="8088391" y="3041517"/>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3" name="Google Shape;1383;p26"/>
            <p:cNvSpPr/>
            <p:nvPr/>
          </p:nvSpPr>
          <p:spPr>
            <a:xfrm rot="10800000">
              <a:off x="8040025" y="3423024"/>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4" name="Google Shape;1384;p26"/>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5" name="Google Shape;1385;p26"/>
            <p:cNvSpPr/>
            <p:nvPr/>
          </p:nvSpPr>
          <p:spPr>
            <a:xfrm rot="10800000">
              <a:off x="7551947"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6" name="Google Shape;1386;p26"/>
            <p:cNvSpPr/>
            <p:nvPr/>
          </p:nvSpPr>
          <p:spPr>
            <a:xfrm rot="10800000">
              <a:off x="7347435" y="3041517"/>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7" name="Google Shape;1387;p26"/>
            <p:cNvSpPr/>
            <p:nvPr/>
          </p:nvSpPr>
          <p:spPr>
            <a:xfrm rot="10800000">
              <a:off x="7545324" y="3423073"/>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8" name="Google Shape;1388;p26"/>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9" name="Google Shape;1389;p26"/>
            <p:cNvSpPr/>
            <p:nvPr/>
          </p:nvSpPr>
          <p:spPr>
            <a:xfrm rot="10800000">
              <a:off x="7347435" y="3470223"/>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0" name="Google Shape;1390;p26"/>
            <p:cNvSpPr/>
            <p:nvPr/>
          </p:nvSpPr>
          <p:spPr>
            <a:xfrm rot="10800000">
              <a:off x="7545324" y="3423024"/>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1" name="Google Shape;1391;p26"/>
            <p:cNvSpPr/>
            <p:nvPr/>
          </p:nvSpPr>
          <p:spPr>
            <a:xfrm rot="10800000">
              <a:off x="7604699" y="3463644"/>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2" name="Google Shape;1392;p26"/>
            <p:cNvSpPr/>
            <p:nvPr/>
          </p:nvSpPr>
          <p:spPr>
            <a:xfrm rot="10800000">
              <a:off x="8046649" y="3424047"/>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3" name="Google Shape;1393;p26"/>
            <p:cNvSpPr/>
            <p:nvPr/>
          </p:nvSpPr>
          <p:spPr>
            <a:xfrm rot="10800000">
              <a:off x="8088391" y="3470223"/>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4" name="Google Shape;1394;p26"/>
            <p:cNvSpPr/>
            <p:nvPr/>
          </p:nvSpPr>
          <p:spPr>
            <a:xfrm rot="10800000">
              <a:off x="803775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5" name="Google Shape;1395;p26"/>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6" name="Google Shape;1396;p26"/>
            <p:cNvSpPr/>
            <p:nvPr/>
          </p:nvSpPr>
          <p:spPr>
            <a:xfrm rot="10800000">
              <a:off x="8778950" y="3856249"/>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7" name="Google Shape;1397;p26"/>
            <p:cNvSpPr/>
            <p:nvPr/>
          </p:nvSpPr>
          <p:spPr>
            <a:xfrm rot="10800000">
              <a:off x="9031829" y="4284516"/>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8" name="Google Shape;1398;p26"/>
            <p:cNvSpPr/>
            <p:nvPr/>
          </p:nvSpPr>
          <p:spPr>
            <a:xfrm rot="10800000">
              <a:off x="8778950" y="3856249"/>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9" name="Google Shape;1399;p26"/>
            <p:cNvSpPr/>
            <p:nvPr/>
          </p:nvSpPr>
          <p:spPr>
            <a:xfrm rot="10800000">
              <a:off x="8290872"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0" name="Google Shape;1400;p26"/>
            <p:cNvSpPr/>
            <p:nvPr/>
          </p:nvSpPr>
          <p:spPr>
            <a:xfrm rot="10800000">
              <a:off x="8284249" y="3856249"/>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1" name="Google Shape;1401;p26"/>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2" name="Google Shape;1402;p26"/>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3" name="Google Shape;1403;p26"/>
            <p:cNvSpPr/>
            <p:nvPr/>
          </p:nvSpPr>
          <p:spPr>
            <a:xfrm rot="10800000">
              <a:off x="8778950" y="4713222"/>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4" name="Google Shape;1404;p26"/>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5" name="Google Shape;1405;p26"/>
            <p:cNvSpPr/>
            <p:nvPr/>
          </p:nvSpPr>
          <p:spPr>
            <a:xfrm rot="10800000">
              <a:off x="9025205" y="4284516"/>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6" name="Google Shape;1406;p26"/>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7" name="Google Shape;1407;p26"/>
            <p:cNvSpPr/>
            <p:nvPr/>
          </p:nvSpPr>
          <p:spPr>
            <a:xfrm rot="10800000">
              <a:off x="8086360" y="3901938"/>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8" name="Google Shape;1408;p26"/>
            <p:cNvSpPr/>
            <p:nvPr/>
          </p:nvSpPr>
          <p:spPr>
            <a:xfrm rot="10800000">
              <a:off x="8284249" y="3856249"/>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9" name="Google Shape;1409;p26"/>
            <p:cNvSpPr/>
            <p:nvPr/>
          </p:nvSpPr>
          <p:spPr>
            <a:xfrm rot="10800000">
              <a:off x="8343624" y="3897551"/>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0" name="Google Shape;1410;p26"/>
            <p:cNvSpPr/>
            <p:nvPr/>
          </p:nvSpPr>
          <p:spPr>
            <a:xfrm rot="10800000">
              <a:off x="8785574" y="3855762"/>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1" name="Google Shape;1411;p26"/>
            <p:cNvSpPr/>
            <p:nvPr/>
          </p:nvSpPr>
          <p:spPr>
            <a:xfrm rot="10800000">
              <a:off x="8827316" y="3901938"/>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2" name="Google Shape;1412;p26"/>
            <p:cNvSpPr/>
            <p:nvPr/>
          </p:nvSpPr>
          <p:spPr>
            <a:xfrm rot="10800000">
              <a:off x="9025205" y="4284955"/>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3" name="Google Shape;1413;p26"/>
            <p:cNvSpPr/>
            <p:nvPr/>
          </p:nvSpPr>
          <p:spPr>
            <a:xfrm rot="10800000">
              <a:off x="8827316" y="4330692"/>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4" name="Google Shape;1414;p26"/>
            <p:cNvSpPr/>
            <p:nvPr/>
          </p:nvSpPr>
          <p:spPr>
            <a:xfrm rot="10800000">
              <a:off x="8778950" y="4712199"/>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5" name="Google Shape;1415;p26"/>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6" name="Google Shape;1416;p26"/>
            <p:cNvSpPr/>
            <p:nvPr/>
          </p:nvSpPr>
          <p:spPr>
            <a:xfrm rot="10800000">
              <a:off x="8290872"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7" name="Google Shape;1417;p26"/>
            <p:cNvSpPr/>
            <p:nvPr/>
          </p:nvSpPr>
          <p:spPr>
            <a:xfrm rot="10800000">
              <a:off x="8086360" y="4330692"/>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8" name="Google Shape;1418;p26"/>
            <p:cNvSpPr/>
            <p:nvPr/>
          </p:nvSpPr>
          <p:spPr>
            <a:xfrm rot="10800000">
              <a:off x="8284249" y="4712248"/>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9" name="Google Shape;1419;p26"/>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0" name="Google Shape;1420;p26"/>
            <p:cNvSpPr/>
            <p:nvPr/>
          </p:nvSpPr>
          <p:spPr>
            <a:xfrm rot="10800000">
              <a:off x="8086360" y="4759398"/>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1" name="Google Shape;1421;p26"/>
            <p:cNvSpPr/>
            <p:nvPr/>
          </p:nvSpPr>
          <p:spPr>
            <a:xfrm rot="10800000">
              <a:off x="8284249" y="4712199"/>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2" name="Google Shape;1422;p26"/>
            <p:cNvSpPr/>
            <p:nvPr/>
          </p:nvSpPr>
          <p:spPr>
            <a:xfrm rot="10800000">
              <a:off x="8343624" y="4752819"/>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3" name="Google Shape;1423;p26"/>
            <p:cNvSpPr/>
            <p:nvPr/>
          </p:nvSpPr>
          <p:spPr>
            <a:xfrm rot="10800000">
              <a:off x="8785574" y="4713222"/>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4" name="Google Shape;1424;p26"/>
            <p:cNvSpPr/>
            <p:nvPr/>
          </p:nvSpPr>
          <p:spPr>
            <a:xfrm rot="10800000">
              <a:off x="8827316" y="4759398"/>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25" name="Google Shape;1425;p26"/>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
        <p:nvSpPr>
          <p:cNvPr id="1426" name="Google Shape;1426;p26"/>
          <p:cNvSpPr txBox="1"/>
          <p:nvPr>
            <p:ph idx="1" type="subTitle"/>
          </p:nvPr>
        </p:nvSpPr>
        <p:spPr>
          <a:xfrm>
            <a:off x="1080675" y="141346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27" name="Google Shape;1427;p26"/>
          <p:cNvSpPr txBox="1"/>
          <p:nvPr>
            <p:ph idx="2" type="subTitle"/>
          </p:nvPr>
        </p:nvSpPr>
        <p:spPr>
          <a:xfrm>
            <a:off x="1080675" y="185238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28" name="Google Shape;1428;p26"/>
          <p:cNvSpPr txBox="1"/>
          <p:nvPr>
            <p:ph idx="3" type="subTitle"/>
          </p:nvPr>
        </p:nvSpPr>
        <p:spPr>
          <a:xfrm>
            <a:off x="3596650" y="141346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29" name="Google Shape;1429;p26"/>
          <p:cNvSpPr txBox="1"/>
          <p:nvPr>
            <p:ph idx="4" type="subTitle"/>
          </p:nvPr>
        </p:nvSpPr>
        <p:spPr>
          <a:xfrm>
            <a:off x="3596650" y="185238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30" name="Google Shape;1430;p26"/>
          <p:cNvSpPr txBox="1"/>
          <p:nvPr>
            <p:ph idx="5" type="subTitle"/>
          </p:nvPr>
        </p:nvSpPr>
        <p:spPr>
          <a:xfrm>
            <a:off x="6074376" y="1413475"/>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31" name="Google Shape;1431;p26"/>
          <p:cNvSpPr txBox="1"/>
          <p:nvPr>
            <p:ph idx="6" type="subTitle"/>
          </p:nvPr>
        </p:nvSpPr>
        <p:spPr>
          <a:xfrm>
            <a:off x="6074376" y="1852400"/>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32" name="Google Shape;1432;p26"/>
          <p:cNvSpPr txBox="1"/>
          <p:nvPr>
            <p:ph idx="7" type="subTitle"/>
          </p:nvPr>
        </p:nvSpPr>
        <p:spPr>
          <a:xfrm>
            <a:off x="1080675" y="300721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33" name="Google Shape;1433;p26"/>
          <p:cNvSpPr txBox="1"/>
          <p:nvPr>
            <p:ph idx="8" type="subTitle"/>
          </p:nvPr>
        </p:nvSpPr>
        <p:spPr>
          <a:xfrm>
            <a:off x="1080675" y="344613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34" name="Google Shape;1434;p26"/>
          <p:cNvSpPr txBox="1"/>
          <p:nvPr>
            <p:ph idx="9" type="subTitle"/>
          </p:nvPr>
        </p:nvSpPr>
        <p:spPr>
          <a:xfrm>
            <a:off x="3596650" y="3007213"/>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35" name="Google Shape;1435;p26"/>
          <p:cNvSpPr txBox="1"/>
          <p:nvPr>
            <p:ph idx="13" type="subTitle"/>
          </p:nvPr>
        </p:nvSpPr>
        <p:spPr>
          <a:xfrm>
            <a:off x="3596650" y="3446138"/>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36" name="Google Shape;1436;p26"/>
          <p:cNvSpPr txBox="1"/>
          <p:nvPr>
            <p:ph idx="14" type="subTitle"/>
          </p:nvPr>
        </p:nvSpPr>
        <p:spPr>
          <a:xfrm>
            <a:off x="6074376" y="3018750"/>
            <a:ext cx="2046300" cy="498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ctr">
              <a:lnSpc>
                <a:spcPct val="100000"/>
              </a:lnSpc>
              <a:spcBef>
                <a:spcPts val="0"/>
              </a:spcBef>
              <a:spcAft>
                <a:spcPts val="0"/>
              </a:spcAft>
              <a:buSzPts val="1400"/>
              <a:buNone/>
              <a:defRPr b="1"/>
            </a:lvl2pPr>
            <a:lvl3pPr lvl="2" algn="ctr">
              <a:lnSpc>
                <a:spcPct val="100000"/>
              </a:lnSpc>
              <a:spcBef>
                <a:spcPts val="0"/>
              </a:spcBef>
              <a:spcAft>
                <a:spcPts val="0"/>
              </a:spcAft>
              <a:buSzPts val="1400"/>
              <a:buNone/>
              <a:defRPr b="1"/>
            </a:lvl3pPr>
            <a:lvl4pPr lvl="3" algn="ctr">
              <a:lnSpc>
                <a:spcPct val="100000"/>
              </a:lnSpc>
              <a:spcBef>
                <a:spcPts val="0"/>
              </a:spcBef>
              <a:spcAft>
                <a:spcPts val="0"/>
              </a:spcAft>
              <a:buSzPts val="1400"/>
              <a:buNone/>
              <a:defRPr b="1"/>
            </a:lvl4pPr>
            <a:lvl5pPr lvl="4" algn="ctr">
              <a:lnSpc>
                <a:spcPct val="100000"/>
              </a:lnSpc>
              <a:spcBef>
                <a:spcPts val="0"/>
              </a:spcBef>
              <a:spcAft>
                <a:spcPts val="0"/>
              </a:spcAft>
              <a:buSzPts val="1400"/>
              <a:buNone/>
              <a:defRPr b="1"/>
            </a:lvl5pPr>
            <a:lvl6pPr lvl="5" algn="ctr">
              <a:lnSpc>
                <a:spcPct val="100000"/>
              </a:lnSpc>
              <a:spcBef>
                <a:spcPts val="0"/>
              </a:spcBef>
              <a:spcAft>
                <a:spcPts val="0"/>
              </a:spcAft>
              <a:buSzPts val="1400"/>
              <a:buNone/>
              <a:defRPr b="1"/>
            </a:lvl6pPr>
            <a:lvl7pPr lvl="6" algn="ctr">
              <a:lnSpc>
                <a:spcPct val="100000"/>
              </a:lnSpc>
              <a:spcBef>
                <a:spcPts val="0"/>
              </a:spcBef>
              <a:spcAft>
                <a:spcPts val="0"/>
              </a:spcAft>
              <a:buSzPts val="1400"/>
              <a:buNone/>
              <a:defRPr b="1"/>
            </a:lvl7pPr>
            <a:lvl8pPr lvl="7" algn="ctr">
              <a:lnSpc>
                <a:spcPct val="100000"/>
              </a:lnSpc>
              <a:spcBef>
                <a:spcPts val="0"/>
              </a:spcBef>
              <a:spcAft>
                <a:spcPts val="0"/>
              </a:spcAft>
              <a:buSzPts val="1400"/>
              <a:buNone/>
              <a:defRPr b="1"/>
            </a:lvl8pPr>
            <a:lvl9pPr lvl="8" algn="ctr">
              <a:lnSpc>
                <a:spcPct val="100000"/>
              </a:lnSpc>
              <a:spcBef>
                <a:spcPts val="0"/>
              </a:spcBef>
              <a:spcAft>
                <a:spcPts val="0"/>
              </a:spcAft>
              <a:buSzPts val="1400"/>
              <a:buNone/>
              <a:defRPr b="1"/>
            </a:lvl9pPr>
          </a:lstStyle>
          <a:p/>
        </p:txBody>
      </p:sp>
      <p:sp>
        <p:nvSpPr>
          <p:cNvPr id="1437" name="Google Shape;1437;p26"/>
          <p:cNvSpPr txBox="1"/>
          <p:nvPr>
            <p:ph idx="15" type="subTitle"/>
          </p:nvPr>
        </p:nvSpPr>
        <p:spPr>
          <a:xfrm>
            <a:off x="6074376" y="3457675"/>
            <a:ext cx="2046300" cy="794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CUSTOM_6">
    <p:bg>
      <p:bgPr>
        <a:gradFill>
          <a:gsLst>
            <a:gs pos="0">
              <a:schemeClr val="lt1"/>
            </a:gs>
            <a:gs pos="100000">
              <a:srgbClr val="EBF2F9"/>
            </a:gs>
          </a:gsLst>
          <a:lin ang="10801400" scaled="0"/>
        </a:gradFill>
      </p:bgPr>
    </p:bg>
    <p:spTree>
      <p:nvGrpSpPr>
        <p:cNvPr id="1438" name="Shape 1438"/>
        <p:cNvGrpSpPr/>
        <p:nvPr/>
      </p:nvGrpSpPr>
      <p:grpSpPr>
        <a:xfrm>
          <a:off x="0" y="0"/>
          <a:ext cx="0" cy="0"/>
          <a:chOff x="0" y="0"/>
          <a:chExt cx="0" cy="0"/>
        </a:xfrm>
      </p:grpSpPr>
      <p:grpSp>
        <p:nvGrpSpPr>
          <p:cNvPr id="1439" name="Google Shape;1439;p27"/>
          <p:cNvGrpSpPr/>
          <p:nvPr/>
        </p:nvGrpSpPr>
        <p:grpSpPr>
          <a:xfrm>
            <a:off x="4742807" y="472449"/>
            <a:ext cx="4504804" cy="4481826"/>
            <a:chOff x="1829898" y="-516917"/>
            <a:chExt cx="2106821" cy="2096074"/>
          </a:xfrm>
        </p:grpSpPr>
        <p:sp>
          <p:nvSpPr>
            <p:cNvPr id="1440" name="Google Shape;1440;p27"/>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1" name="Google Shape;1441;p2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2" name="Google Shape;1442;p2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3" name="Google Shape;1443;p27"/>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4" name="Google Shape;1444;p2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5" name="Google Shape;1445;p27"/>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6" name="Google Shape;1446;p2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7" name="Google Shape;1447;p27"/>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8" name="Google Shape;1448;p27"/>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9" name="Google Shape;1449;p2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0" name="Google Shape;1450;p27"/>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1" name="Google Shape;1451;p27"/>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2" name="Google Shape;1452;p27"/>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3" name="Google Shape;1453;p2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4" name="Google Shape;1454;p27"/>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5" name="Google Shape;1455;p2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6" name="Google Shape;1456;p27"/>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7" name="Google Shape;1457;p2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8" name="Google Shape;1458;p27"/>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9" name="Google Shape;1459;p27"/>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0" name="Google Shape;1460;p27"/>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1" name="Google Shape;1461;p27"/>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2" name="Google Shape;1462;p27"/>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p2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4" name="Google Shape;1464;p27"/>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5" name="Google Shape;1465;p2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6" name="Google Shape;1466;p27"/>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7" name="Google Shape;1467;p2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8" name="Google Shape;1468;p27"/>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9" name="Google Shape;1469;p27"/>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0" name="Google Shape;1470;p27"/>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1" name="Google Shape;1471;p27"/>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2" name="Google Shape;1472;p27"/>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3" name="Google Shape;1473;p2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4" name="Google Shape;1474;p27"/>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5" name="Google Shape;1475;p27"/>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6" name="Google Shape;1476;p27"/>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7" name="Google Shape;1477;p2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8" name="Google Shape;1478;p27"/>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9" name="Google Shape;1479;p2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0" name="Google Shape;1480;p27"/>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1" name="Google Shape;1481;p2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2" name="Google Shape;1482;p27"/>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3" name="Google Shape;1483;p2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4" name="Google Shape;1484;p27"/>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5" name="Google Shape;1485;p27"/>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6" name="Google Shape;1486;p2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7" name="Google Shape;1487;p27"/>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8" name="Google Shape;1488;p2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9" name="Google Shape;1489;p27"/>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0" name="Google Shape;1490;p27"/>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1" name="Google Shape;1491;p27"/>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2" name="Google Shape;1492;p27"/>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3" name="Google Shape;1493;p27"/>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4" name="Google Shape;1494;p27"/>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5" name="Google Shape;1495;p27"/>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6" name="Google Shape;1496;p27"/>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7" name="Google Shape;1497;p27"/>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8" name="Google Shape;1498;p2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9" name="Google Shape;1499;p27"/>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0" name="Google Shape;1500;p2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1" name="Google Shape;1501;p27"/>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2" name="Google Shape;1502;p2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3" name="Google Shape;1503;p27"/>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4" name="Google Shape;1504;p27"/>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5" name="Google Shape;1505;p27"/>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6" name="Google Shape;1506;p27"/>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7" name="Google Shape;1507;p27"/>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8" name="Google Shape;1508;p2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9" name="Google Shape;1509;p27"/>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0" name="Google Shape;1510;p2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1" name="Google Shape;1511;p27"/>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2" name="Google Shape;1512;p2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3" name="Google Shape;1513;p27"/>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4" name="Google Shape;1514;p27"/>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5" name="Google Shape;1515;p27"/>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6" name="Google Shape;1516;p27"/>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7" name="Google Shape;1517;p27"/>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8" name="Google Shape;1518;p27"/>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9" name="Google Shape;1519;p27"/>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0" name="Google Shape;1520;p27"/>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1" name="Google Shape;1521;p27"/>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2" name="Google Shape;1522;p2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3" name="Google Shape;1523;p27"/>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4" name="Google Shape;1524;p2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5" name="Google Shape;1525;p27"/>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6" name="Google Shape;1526;p2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7" name="Google Shape;1527;p27"/>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8" name="Google Shape;1528;p27"/>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9" name="Google Shape;1529;p27"/>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0" name="Google Shape;1530;p27"/>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1" name="Google Shape;1531;p27"/>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2" name="Google Shape;1532;p2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3" name="Google Shape;1533;p27"/>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4" name="Google Shape;1534;p2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5" name="Google Shape;1535;p27"/>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6" name="Google Shape;1536;p27"/>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7" name="Google Shape;1537;p27"/>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8" name="Google Shape;1538;p2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9" name="Google Shape;1539;p27"/>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0" name="Google Shape;1540;p27"/>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1" name="Google Shape;1541;p2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2" name="Google Shape;1542;p27"/>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3" name="Google Shape;1543;p27"/>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4" name="Google Shape;1544;p27"/>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5" name="Google Shape;1545;p2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6" name="Google Shape;1546;p27"/>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7" name="Google Shape;1547;p27"/>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8" name="Google Shape;1548;p27"/>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9" name="Google Shape;1549;p27"/>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0" name="Google Shape;1550;p27"/>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1" name="Google Shape;1551;p27"/>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2" name="Google Shape;1552;p27"/>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3" name="Google Shape;1553;p27"/>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4" name="Google Shape;1554;p27"/>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5" name="Google Shape;1555;p2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6" name="Google Shape;1556;p27"/>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7" name="Google Shape;1557;p2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8" name="Google Shape;1558;p27"/>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9" name="Google Shape;1559;p2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0" name="Google Shape;1560;p27"/>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1" name="Google Shape;1561;p27"/>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2" name="Google Shape;1562;p27"/>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3" name="Google Shape;1563;p27"/>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4" name="Google Shape;1564;p27"/>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5" name="Google Shape;1565;p2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6" name="Google Shape;1566;p27"/>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7" name="Google Shape;1567;p2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8" name="Google Shape;1568;p27"/>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9" name="Google Shape;1569;p2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0" name="Google Shape;1570;p27"/>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1" name="Google Shape;1571;p27"/>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2" name="Google Shape;1572;p27"/>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3" name="Google Shape;1573;p27"/>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4" name="Google Shape;1574;p27"/>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5" name="Google Shape;1575;p27"/>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6" name="Google Shape;1576;p27"/>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7" name="Google Shape;1577;p27"/>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8" name="Google Shape;1578;p27"/>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9" name="Google Shape;1579;p2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0" name="Google Shape;1580;p27"/>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1" name="Google Shape;1581;p2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2" name="Google Shape;1582;p27"/>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3" name="Google Shape;1583;p2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4" name="Google Shape;1584;p27"/>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5" name="Google Shape;1585;p27"/>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6" name="Google Shape;1586;p27"/>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7" name="Google Shape;1587;p27"/>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8" name="Google Shape;1588;p27"/>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9" name="Google Shape;1589;p2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0" name="Google Shape;1590;p27"/>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1" name="Google Shape;1591;p2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2" name="Google Shape;1592;p27"/>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3" name="Google Shape;1593;p27"/>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4" name="Google Shape;1594;p27"/>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5" name="Google Shape;1595;p27"/>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6" name="Google Shape;1596;p27"/>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7" name="Google Shape;1597;p27"/>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8" name="Google Shape;1598;p27"/>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9" name="Google Shape;1599;p2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0" name="Google Shape;1600;p27"/>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1" name="Google Shape;1601;p2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2" name="Google Shape;1602;p27"/>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3" name="Google Shape;1603;p27"/>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4" name="Google Shape;1604;p27"/>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5" name="Google Shape;1605;p27"/>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6" name="Google Shape;1606;p27"/>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7" name="Google Shape;1607;p2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8" name="Google Shape;1608;p27"/>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9" name="Google Shape;1609;p2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0" name="Google Shape;1610;p27"/>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1" name="Google Shape;1611;p2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2" name="Google Shape;1612;p27"/>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3" name="Google Shape;1613;p27"/>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4" name="Google Shape;1614;p27"/>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5" name="Google Shape;1615;p27"/>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6" name="Google Shape;1616;p27"/>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7" name="Google Shape;1617;p2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8" name="Google Shape;1618;p27"/>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9" name="Google Shape;1619;p2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0" name="Google Shape;1620;p27"/>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1" name="Google Shape;1621;p2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2" name="Google Shape;1622;p27"/>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3" name="Google Shape;1623;p27"/>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4" name="Google Shape;1624;p27"/>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5" name="Google Shape;1625;p27"/>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6" name="Google Shape;1626;p27"/>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7" name="Google Shape;1627;p27"/>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8" name="Google Shape;1628;p27"/>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9" name="Google Shape;1629;p27"/>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0" name="Google Shape;1630;p27"/>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1" name="Google Shape;1631;p2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2" name="Google Shape;1632;p27"/>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3" name="Google Shape;1633;p2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4" name="Google Shape;1634;p27"/>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5" name="Google Shape;1635;p27"/>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6" name="Google Shape;1636;p27"/>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7" name="Google Shape;1637;p27"/>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8" name="Google Shape;1638;p27"/>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9" name="Google Shape;1639;p2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0" name="Google Shape;1640;p27"/>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1" name="Google Shape;1641;p27"/>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2" name="Google Shape;1642;p27"/>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3" name="Google Shape;1643;p27"/>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4" name="Google Shape;1644;p27"/>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5" name="Google Shape;1645;p27"/>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6" name="Google Shape;1646;p27"/>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7" name="Google Shape;1647;p2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8" name="Google Shape;1648;p27"/>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9" name="Google Shape;1649;p27"/>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0" name="Google Shape;1650;p27"/>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1" name="Google Shape;1651;p27"/>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2" name="Google Shape;1652;p27"/>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3" name="Google Shape;1653;p2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4" name="Google Shape;1654;p27"/>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5" name="Google Shape;1655;p27"/>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6" name="Google Shape;1656;p27"/>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7" name="Google Shape;1657;p27"/>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8" name="Google Shape;1658;p27"/>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9" name="Google Shape;1659;p27"/>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0" name="Google Shape;1660;p27"/>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1" name="Google Shape;1661;p27"/>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2" name="Google Shape;1662;p27"/>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3" name="Google Shape;1663;p27"/>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4" name="Google Shape;1664;p27"/>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65" name="Google Shape;1665;p27"/>
          <p:cNvSpPr txBox="1"/>
          <p:nvPr>
            <p:ph idx="1" type="subTitle"/>
          </p:nvPr>
        </p:nvSpPr>
        <p:spPr>
          <a:xfrm>
            <a:off x="713225" y="1872300"/>
            <a:ext cx="3344700" cy="139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66" name="Google Shape;1666;p27"/>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gradFill>
          <a:gsLst>
            <a:gs pos="0">
              <a:schemeClr val="lt1"/>
            </a:gs>
            <a:gs pos="100000">
              <a:srgbClr val="EBF2F9"/>
            </a:gs>
          </a:gsLst>
          <a:lin ang="0" scaled="0"/>
        </a:gradFill>
      </p:bgPr>
    </p:bg>
    <p:spTree>
      <p:nvGrpSpPr>
        <p:cNvPr id="1667" name="Shape 1667"/>
        <p:cNvGrpSpPr/>
        <p:nvPr/>
      </p:nvGrpSpPr>
      <p:grpSpPr>
        <a:xfrm>
          <a:off x="0" y="0"/>
          <a:ext cx="0" cy="0"/>
          <a:chOff x="0" y="0"/>
          <a:chExt cx="0" cy="0"/>
        </a:xfrm>
      </p:grpSpPr>
      <p:sp>
        <p:nvSpPr>
          <p:cNvPr id="1668" name="Google Shape;1668;p28"/>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accent1"/>
              </a:buClr>
              <a:buSzPts val="1200"/>
              <a:buAutoNum type="arabicPeriod"/>
              <a:defRPr sz="1100"/>
            </a:lvl1pPr>
            <a:lvl2pPr indent="-304800" lvl="1" marL="914400" algn="l">
              <a:lnSpc>
                <a:spcPct val="100000"/>
              </a:lnSpc>
              <a:spcBef>
                <a:spcPts val="0"/>
              </a:spcBef>
              <a:spcAft>
                <a:spcPts val="0"/>
              </a:spcAft>
              <a:buClr>
                <a:srgbClr val="434343"/>
              </a:buClr>
              <a:buSzPts val="1200"/>
              <a:buFont typeface="Roboto Condensed Light"/>
              <a:buAutoNum type="alphaLcPeriod"/>
              <a:defRPr/>
            </a:lvl2pPr>
            <a:lvl3pPr indent="-304800" lvl="2" marL="1371600" algn="l">
              <a:lnSpc>
                <a:spcPct val="100000"/>
              </a:lnSpc>
              <a:spcBef>
                <a:spcPts val="0"/>
              </a:spcBef>
              <a:spcAft>
                <a:spcPts val="0"/>
              </a:spcAft>
              <a:buClr>
                <a:srgbClr val="434343"/>
              </a:buClr>
              <a:buSzPts val="1200"/>
              <a:buFont typeface="Roboto Condensed Light"/>
              <a:buAutoNum type="romanLcPeriod"/>
              <a:defRPr/>
            </a:lvl3pPr>
            <a:lvl4pPr indent="-304800" lvl="3" marL="1828800" algn="l">
              <a:lnSpc>
                <a:spcPct val="100000"/>
              </a:lnSpc>
              <a:spcBef>
                <a:spcPts val="0"/>
              </a:spcBef>
              <a:spcAft>
                <a:spcPts val="0"/>
              </a:spcAft>
              <a:buClr>
                <a:srgbClr val="434343"/>
              </a:buClr>
              <a:buSzPts val="1200"/>
              <a:buFont typeface="Roboto Condensed Light"/>
              <a:buAutoNum type="arabicPeriod"/>
              <a:defRPr/>
            </a:lvl4pPr>
            <a:lvl5pPr indent="-304800" lvl="4" marL="2286000" algn="l">
              <a:lnSpc>
                <a:spcPct val="100000"/>
              </a:lnSpc>
              <a:spcBef>
                <a:spcPts val="0"/>
              </a:spcBef>
              <a:spcAft>
                <a:spcPts val="0"/>
              </a:spcAft>
              <a:buClr>
                <a:srgbClr val="434343"/>
              </a:buClr>
              <a:buSzPts val="1200"/>
              <a:buFont typeface="Roboto Condensed Light"/>
              <a:buAutoNum type="alphaLcPeriod"/>
              <a:defRPr/>
            </a:lvl5pPr>
            <a:lvl6pPr indent="-304800" lvl="5" marL="2743200" algn="l">
              <a:lnSpc>
                <a:spcPct val="100000"/>
              </a:lnSpc>
              <a:spcBef>
                <a:spcPts val="0"/>
              </a:spcBef>
              <a:spcAft>
                <a:spcPts val="0"/>
              </a:spcAft>
              <a:buClr>
                <a:srgbClr val="434343"/>
              </a:buClr>
              <a:buSzPts val="1200"/>
              <a:buFont typeface="Roboto Condensed Light"/>
              <a:buAutoNum type="romanLcPeriod"/>
              <a:defRPr/>
            </a:lvl6pPr>
            <a:lvl7pPr indent="-304800" lvl="6" marL="3200400" algn="l">
              <a:lnSpc>
                <a:spcPct val="100000"/>
              </a:lnSpc>
              <a:spcBef>
                <a:spcPts val="0"/>
              </a:spcBef>
              <a:spcAft>
                <a:spcPts val="0"/>
              </a:spcAft>
              <a:buClr>
                <a:srgbClr val="434343"/>
              </a:buClr>
              <a:buSzPts val="1200"/>
              <a:buFont typeface="Roboto Condensed Light"/>
              <a:buAutoNum type="arabicPeriod"/>
              <a:defRPr/>
            </a:lvl7pPr>
            <a:lvl8pPr indent="-304800" lvl="7" marL="3657600" algn="l">
              <a:lnSpc>
                <a:spcPct val="100000"/>
              </a:lnSpc>
              <a:spcBef>
                <a:spcPts val="0"/>
              </a:spcBef>
              <a:spcAft>
                <a:spcPts val="0"/>
              </a:spcAft>
              <a:buClr>
                <a:srgbClr val="434343"/>
              </a:buClr>
              <a:buSzPts val="1200"/>
              <a:buFont typeface="Roboto Condensed Light"/>
              <a:buAutoNum type="alphaLcPeriod"/>
              <a:defRPr/>
            </a:lvl8pPr>
            <a:lvl9pPr indent="-304800" lvl="8" marL="4114800" algn="l">
              <a:lnSpc>
                <a:spcPct val="100000"/>
              </a:lnSpc>
              <a:spcBef>
                <a:spcPts val="0"/>
              </a:spcBef>
              <a:spcAft>
                <a:spcPts val="0"/>
              </a:spcAft>
              <a:buClr>
                <a:srgbClr val="434343"/>
              </a:buClr>
              <a:buSzPts val="1200"/>
              <a:buFont typeface="Roboto Condensed Light"/>
              <a:buAutoNum type="romanLcPeriod"/>
              <a:defRPr/>
            </a:lvl9pPr>
          </a:lstStyle>
          <a:p/>
        </p:txBody>
      </p:sp>
      <p:sp>
        <p:nvSpPr>
          <p:cNvPr id="1669" name="Google Shape;1669;p28"/>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1670" name="Google Shape;1670;p28"/>
          <p:cNvGrpSpPr/>
          <p:nvPr/>
        </p:nvGrpSpPr>
        <p:grpSpPr>
          <a:xfrm>
            <a:off x="7468400" y="2724039"/>
            <a:ext cx="3828304" cy="3808776"/>
            <a:chOff x="1829898" y="-516917"/>
            <a:chExt cx="2106821" cy="2096074"/>
          </a:xfrm>
        </p:grpSpPr>
        <p:sp>
          <p:nvSpPr>
            <p:cNvPr id="1671" name="Google Shape;1671;p28"/>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2" name="Google Shape;1672;p28"/>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3" name="Google Shape;1673;p28"/>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4" name="Google Shape;1674;p28"/>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5" name="Google Shape;1675;p28"/>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6" name="Google Shape;1676;p28"/>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7" name="Google Shape;1677;p28"/>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8" name="Google Shape;1678;p28"/>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9" name="Google Shape;1679;p28"/>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0" name="Google Shape;1680;p28"/>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1" name="Google Shape;1681;p28"/>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2" name="Google Shape;1682;p28"/>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3" name="Google Shape;1683;p28"/>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4" name="Google Shape;1684;p28"/>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5" name="Google Shape;1685;p28"/>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6" name="Google Shape;1686;p28"/>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7" name="Google Shape;1687;p28"/>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8" name="Google Shape;1688;p28"/>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9" name="Google Shape;1689;p28"/>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0" name="Google Shape;1690;p28"/>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1" name="Google Shape;1691;p28"/>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2" name="Google Shape;1692;p28"/>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3" name="Google Shape;1693;p28"/>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4" name="Google Shape;1694;p28"/>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5" name="Google Shape;1695;p28"/>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6" name="Google Shape;1696;p28"/>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7" name="Google Shape;1697;p28"/>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8" name="Google Shape;1698;p28"/>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9" name="Google Shape;1699;p28"/>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0" name="Google Shape;1700;p28"/>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1" name="Google Shape;1701;p28"/>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2" name="Google Shape;1702;p28"/>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3" name="Google Shape;1703;p28"/>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4" name="Google Shape;1704;p28"/>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5" name="Google Shape;1705;p28"/>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6" name="Google Shape;1706;p28"/>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7" name="Google Shape;1707;p28"/>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8" name="Google Shape;1708;p28"/>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9" name="Google Shape;1709;p28"/>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0" name="Google Shape;1710;p28"/>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1" name="Google Shape;1711;p28"/>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2" name="Google Shape;1712;p28"/>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3" name="Google Shape;1713;p28"/>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4" name="Google Shape;1714;p28"/>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5" name="Google Shape;1715;p28"/>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6" name="Google Shape;1716;p28"/>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7" name="Google Shape;1717;p28"/>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8" name="Google Shape;1718;p28"/>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9" name="Google Shape;1719;p28"/>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0" name="Google Shape;1720;p28"/>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1" name="Google Shape;1721;p28"/>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2" name="Google Shape;1722;p28"/>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3" name="Google Shape;1723;p28"/>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4" name="Google Shape;1724;p28"/>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5" name="Google Shape;1725;p28"/>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6" name="Google Shape;1726;p28"/>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7" name="Google Shape;1727;p28"/>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8" name="Google Shape;1728;p28"/>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9" name="Google Shape;1729;p28"/>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0" name="Google Shape;1730;p28"/>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1" name="Google Shape;1731;p28"/>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2" name="Google Shape;1732;p28"/>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3" name="Google Shape;1733;p28"/>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4" name="Google Shape;1734;p28"/>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5" name="Google Shape;1735;p28"/>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6" name="Google Shape;1736;p28"/>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7" name="Google Shape;1737;p28"/>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8" name="Google Shape;1738;p28"/>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9" name="Google Shape;1739;p28"/>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0" name="Google Shape;1740;p28"/>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1" name="Google Shape;1741;p28"/>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2" name="Google Shape;1742;p28"/>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3" name="Google Shape;1743;p28"/>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4" name="Google Shape;1744;p28"/>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5" name="Google Shape;1745;p28"/>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6" name="Google Shape;1746;p28"/>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7" name="Google Shape;1747;p28"/>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8" name="Google Shape;1748;p28"/>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9" name="Google Shape;1749;p28"/>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0" name="Google Shape;1750;p28"/>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1" name="Google Shape;1751;p28"/>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2" name="Google Shape;1752;p28"/>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3" name="Google Shape;1753;p28"/>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4" name="Google Shape;1754;p28"/>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5" name="Google Shape;1755;p28"/>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6" name="Google Shape;1756;p28"/>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7" name="Google Shape;1757;p28"/>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8" name="Google Shape;1758;p28"/>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9" name="Google Shape;1759;p28"/>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0" name="Google Shape;1760;p28"/>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1" name="Google Shape;1761;p28"/>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2" name="Google Shape;1762;p28"/>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3" name="Google Shape;1763;p28"/>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4" name="Google Shape;1764;p28"/>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5" name="Google Shape;1765;p28"/>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6" name="Google Shape;1766;p28"/>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7" name="Google Shape;1767;p28"/>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8" name="Google Shape;1768;p28"/>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9" name="Google Shape;1769;p28"/>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0" name="Google Shape;1770;p28"/>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1" name="Google Shape;1771;p28"/>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2" name="Google Shape;1772;p28"/>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3" name="Google Shape;1773;p28"/>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4" name="Google Shape;1774;p28"/>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5" name="Google Shape;1775;p28"/>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6" name="Google Shape;1776;p28"/>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7" name="Google Shape;1777;p28"/>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8" name="Google Shape;1778;p28"/>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9" name="Google Shape;1779;p28"/>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0" name="Google Shape;1780;p28"/>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1" name="Google Shape;1781;p28"/>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2" name="Google Shape;1782;p28"/>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3" name="Google Shape;1783;p28"/>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4" name="Google Shape;1784;p28"/>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5" name="Google Shape;1785;p28"/>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6" name="Google Shape;1786;p28"/>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7" name="Google Shape;1787;p28"/>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8" name="Google Shape;1788;p28"/>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9" name="Google Shape;1789;p28"/>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0" name="Google Shape;1790;p28"/>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1" name="Google Shape;1791;p28"/>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2" name="Google Shape;1792;p28"/>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3" name="Google Shape;1793;p28"/>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4" name="Google Shape;1794;p28"/>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5" name="Google Shape;1795;p28"/>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6" name="Google Shape;1796;p28"/>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7" name="Google Shape;1797;p28"/>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8" name="Google Shape;1798;p28"/>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9" name="Google Shape;1799;p28"/>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0" name="Google Shape;1800;p28"/>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1" name="Google Shape;1801;p28"/>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2" name="Google Shape;1802;p28"/>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3" name="Google Shape;1803;p28"/>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4" name="Google Shape;1804;p28"/>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5" name="Google Shape;1805;p28"/>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6" name="Google Shape;1806;p28"/>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7" name="Google Shape;1807;p28"/>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8" name="Google Shape;1808;p28"/>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9" name="Google Shape;1809;p28"/>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0" name="Google Shape;1810;p28"/>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1" name="Google Shape;1811;p28"/>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2" name="Google Shape;1812;p28"/>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3" name="Google Shape;1813;p28"/>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4" name="Google Shape;1814;p28"/>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5" name="Google Shape;1815;p28"/>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6" name="Google Shape;1816;p28"/>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7" name="Google Shape;1817;p28"/>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8" name="Google Shape;1818;p28"/>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9" name="Google Shape;1819;p28"/>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0" name="Google Shape;1820;p28"/>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1" name="Google Shape;1821;p28"/>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2" name="Google Shape;1822;p28"/>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3" name="Google Shape;1823;p28"/>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4" name="Google Shape;1824;p28"/>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5" name="Google Shape;1825;p28"/>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6" name="Google Shape;1826;p28"/>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7" name="Google Shape;1827;p28"/>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8" name="Google Shape;1828;p28"/>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9" name="Google Shape;1829;p28"/>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0" name="Google Shape;1830;p28"/>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1" name="Google Shape;1831;p28"/>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2" name="Google Shape;1832;p28"/>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3" name="Google Shape;1833;p28"/>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4" name="Google Shape;1834;p28"/>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5" name="Google Shape;1835;p28"/>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6" name="Google Shape;1836;p28"/>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7" name="Google Shape;1837;p28"/>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8" name="Google Shape;1838;p28"/>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9" name="Google Shape;1839;p28"/>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0" name="Google Shape;1840;p28"/>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1" name="Google Shape;1841;p28"/>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2" name="Google Shape;1842;p28"/>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3" name="Google Shape;1843;p28"/>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4" name="Google Shape;1844;p28"/>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5" name="Google Shape;1845;p28"/>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6" name="Google Shape;1846;p28"/>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7" name="Google Shape;1847;p28"/>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8" name="Google Shape;1848;p28"/>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9" name="Google Shape;1849;p28"/>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0" name="Google Shape;1850;p28"/>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1" name="Google Shape;1851;p28"/>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2" name="Google Shape;1852;p28"/>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3" name="Google Shape;1853;p28"/>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4" name="Google Shape;1854;p28"/>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5" name="Google Shape;1855;p28"/>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6" name="Google Shape;1856;p28"/>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7" name="Google Shape;1857;p28"/>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8" name="Google Shape;1858;p28"/>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9" name="Google Shape;1859;p28"/>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0" name="Google Shape;1860;p28"/>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1" name="Google Shape;1861;p28"/>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2" name="Google Shape;1862;p28"/>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3" name="Google Shape;1863;p28"/>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4" name="Google Shape;1864;p28"/>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5" name="Google Shape;1865;p28"/>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6" name="Google Shape;1866;p28"/>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7" name="Google Shape;1867;p28"/>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8" name="Google Shape;1868;p28"/>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9" name="Google Shape;1869;p28"/>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0" name="Google Shape;1870;p28"/>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1" name="Google Shape;1871;p28"/>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2" name="Google Shape;1872;p28"/>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3" name="Google Shape;1873;p28"/>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4" name="Google Shape;1874;p28"/>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5" name="Google Shape;1875;p28"/>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6" name="Google Shape;1876;p28"/>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7" name="Google Shape;1877;p28"/>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8" name="Google Shape;1878;p28"/>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9" name="Google Shape;1879;p28"/>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0" name="Google Shape;1880;p28"/>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1" name="Google Shape;1881;p28"/>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2" name="Google Shape;1882;p28"/>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3" name="Google Shape;1883;p28"/>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4" name="Google Shape;1884;p28"/>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5" name="Google Shape;1885;p28"/>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6" name="Google Shape;1886;p28"/>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7" name="Google Shape;1887;p28"/>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8" name="Google Shape;1888;p28"/>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9" name="Google Shape;1889;p28"/>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0" name="Google Shape;1890;p28"/>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1" name="Google Shape;1891;p28"/>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2" name="Google Shape;1892;p28"/>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3" name="Google Shape;1893;p28"/>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4" name="Google Shape;1894;p28"/>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5" name="Google Shape;1895;p28"/>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8">
    <p:bg>
      <p:bgPr>
        <a:gradFill>
          <a:gsLst>
            <a:gs pos="0">
              <a:schemeClr val="lt1"/>
            </a:gs>
            <a:gs pos="100000">
              <a:srgbClr val="EBF2F9"/>
            </a:gs>
          </a:gsLst>
          <a:lin ang="10801400" scaled="0"/>
        </a:gradFill>
      </p:bgPr>
    </p:bg>
    <p:spTree>
      <p:nvGrpSpPr>
        <p:cNvPr id="1896" name="Shape 1896"/>
        <p:cNvGrpSpPr/>
        <p:nvPr/>
      </p:nvGrpSpPr>
      <p:grpSpPr>
        <a:xfrm>
          <a:off x="0" y="0"/>
          <a:ext cx="0" cy="0"/>
          <a:chOff x="0" y="0"/>
          <a:chExt cx="0" cy="0"/>
        </a:xfrm>
      </p:grpSpPr>
      <p:sp>
        <p:nvSpPr>
          <p:cNvPr id="1897" name="Google Shape;1897;p29"/>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1898" name="Google Shape;1898;p29"/>
          <p:cNvGrpSpPr/>
          <p:nvPr/>
        </p:nvGrpSpPr>
        <p:grpSpPr>
          <a:xfrm>
            <a:off x="-2107126" y="-1455505"/>
            <a:ext cx="5296161" cy="4275717"/>
            <a:chOff x="-110774" y="1916595"/>
            <a:chExt cx="3946469" cy="3186078"/>
          </a:xfrm>
        </p:grpSpPr>
        <p:sp>
          <p:nvSpPr>
            <p:cNvPr id="1899" name="Google Shape;1899;p29"/>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0" name="Google Shape;1900;p29"/>
            <p:cNvSpPr/>
            <p:nvPr/>
          </p:nvSpPr>
          <p:spPr>
            <a:xfrm>
              <a:off x="560680"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1" name="Google Shape;1901;p29"/>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2" name="Google Shape;1902;p29"/>
            <p:cNvSpPr/>
            <p:nvPr/>
          </p:nvSpPr>
          <p:spPr>
            <a:xfrm>
              <a:off x="341568"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3" name="Google Shape;1903;p29"/>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4" name="Google Shape;1904;p29"/>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5" name="Google Shape;1905;p29"/>
            <p:cNvSpPr/>
            <p:nvPr/>
          </p:nvSpPr>
          <p:spPr>
            <a:xfrm>
              <a:off x="1021083"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6" name="Google Shape;1906;p29"/>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7" name="Google Shape;1907;p29"/>
            <p:cNvSpPr/>
            <p:nvPr/>
          </p:nvSpPr>
          <p:spPr>
            <a:xfrm>
              <a:off x="1917706" y="4657368"/>
              <a:ext cx="108621" cy="95082"/>
            </a:xfrm>
            <a:custGeom>
              <a:rect b="b" l="l" r="r" t="t"/>
              <a:pathLst>
                <a:path extrusionOk="0" h="2135" w="2439">
                  <a:moveTo>
                    <a:pt x="1243"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23" y="519"/>
                  </a:cubicBezTo>
                  <a:cubicBezTo>
                    <a:pt x="1944" y="191"/>
                    <a:pt x="1607" y="1"/>
                    <a:pt x="124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8" name="Google Shape;1908;p29"/>
            <p:cNvSpPr/>
            <p:nvPr/>
          </p:nvSpPr>
          <p:spPr>
            <a:xfrm>
              <a:off x="1059294" y="4700566"/>
              <a:ext cx="243295" cy="402107"/>
            </a:xfrm>
            <a:custGeom>
              <a:rect b="b" l="l" r="r" t="t"/>
              <a:pathLst>
                <a:path extrusionOk="0" h="9029" w="5463">
                  <a:moveTo>
                    <a:pt x="406" y="1"/>
                  </a:moveTo>
                  <a:lnTo>
                    <a:pt x="0" y="226"/>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9" name="Google Shape;1909;p29"/>
            <p:cNvSpPr/>
            <p:nvPr/>
          </p:nvSpPr>
          <p:spPr>
            <a:xfrm>
              <a:off x="1013022" y="4657368"/>
              <a:ext cx="108621" cy="95082"/>
            </a:xfrm>
            <a:custGeom>
              <a:rect b="b" l="l" r="r" t="t"/>
              <a:pathLst>
                <a:path extrusionOk="0" h="2135" w="2439">
                  <a:moveTo>
                    <a:pt x="1244" y="1"/>
                  </a:moveTo>
                  <a:cubicBezTo>
                    <a:pt x="1056" y="1"/>
                    <a:pt x="862" y="51"/>
                    <a:pt x="678" y="158"/>
                  </a:cubicBezTo>
                  <a:cubicBezTo>
                    <a:pt x="181" y="429"/>
                    <a:pt x="1" y="1106"/>
                    <a:pt x="317" y="1602"/>
                  </a:cubicBezTo>
                  <a:cubicBezTo>
                    <a:pt x="502" y="1943"/>
                    <a:pt x="879" y="2135"/>
                    <a:pt x="1257" y="2135"/>
                  </a:cubicBezTo>
                  <a:cubicBezTo>
                    <a:pt x="1431" y="2135"/>
                    <a:pt x="1605" y="2094"/>
                    <a:pt x="1761" y="2009"/>
                  </a:cubicBezTo>
                  <a:cubicBezTo>
                    <a:pt x="2258" y="1693"/>
                    <a:pt x="2439" y="1061"/>
                    <a:pt x="2168" y="519"/>
                  </a:cubicBezTo>
                  <a:cubicBezTo>
                    <a:pt x="1959" y="191"/>
                    <a:pt x="1612" y="1"/>
                    <a:pt x="124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0" name="Google Shape;1910;p29"/>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1" name="Google Shape;1911;p29"/>
            <p:cNvSpPr/>
            <p:nvPr/>
          </p:nvSpPr>
          <p:spPr>
            <a:xfrm>
              <a:off x="1240195" y="4266751"/>
              <a:ext cx="108621" cy="94993"/>
            </a:xfrm>
            <a:custGeom>
              <a:rect b="b" l="l" r="r" t="t"/>
              <a:pathLst>
                <a:path extrusionOk="0" h="2133" w="2439">
                  <a:moveTo>
                    <a:pt x="1221" y="0"/>
                  </a:moveTo>
                  <a:cubicBezTo>
                    <a:pt x="853" y="0"/>
                    <a:pt x="488" y="192"/>
                    <a:pt x="272" y="533"/>
                  </a:cubicBezTo>
                  <a:cubicBezTo>
                    <a:pt x="1" y="1029"/>
                    <a:pt x="182" y="1706"/>
                    <a:pt x="678" y="1977"/>
                  </a:cubicBezTo>
                  <a:cubicBezTo>
                    <a:pt x="844" y="2082"/>
                    <a:pt x="1029" y="2133"/>
                    <a:pt x="1213" y="2133"/>
                  </a:cubicBezTo>
                  <a:cubicBezTo>
                    <a:pt x="1581" y="2133"/>
                    <a:pt x="1942" y="1932"/>
                    <a:pt x="2123" y="1571"/>
                  </a:cubicBezTo>
                  <a:cubicBezTo>
                    <a:pt x="2439"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2" name="Google Shape;1912;p29"/>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3" name="Google Shape;1913;p29"/>
            <p:cNvSpPr/>
            <p:nvPr/>
          </p:nvSpPr>
          <p:spPr>
            <a:xfrm>
              <a:off x="169859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4" name="Google Shape;1914;p29"/>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5" name="Google Shape;1915;p29"/>
            <p:cNvSpPr/>
            <p:nvPr/>
          </p:nvSpPr>
          <p:spPr>
            <a:xfrm>
              <a:off x="560680"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6" name="Google Shape;1916;p29"/>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7" name="Google Shape;1917;p29"/>
            <p:cNvSpPr/>
            <p:nvPr/>
          </p:nvSpPr>
          <p:spPr>
            <a:xfrm>
              <a:off x="335511" y="4266751"/>
              <a:ext cx="108621" cy="94993"/>
            </a:xfrm>
            <a:custGeom>
              <a:rect b="b" l="l" r="r" t="t"/>
              <a:pathLst>
                <a:path extrusionOk="0" h="2133" w="2439">
                  <a:moveTo>
                    <a:pt x="1236" y="0"/>
                  </a:moveTo>
                  <a:cubicBezTo>
                    <a:pt x="853" y="0"/>
                    <a:pt x="488" y="192"/>
                    <a:pt x="272" y="533"/>
                  </a:cubicBezTo>
                  <a:cubicBezTo>
                    <a:pt x="1" y="1029"/>
                    <a:pt x="182" y="1661"/>
                    <a:pt x="678" y="1977"/>
                  </a:cubicBezTo>
                  <a:cubicBezTo>
                    <a:pt x="844" y="2082"/>
                    <a:pt x="1029" y="2133"/>
                    <a:pt x="1213" y="2133"/>
                  </a:cubicBezTo>
                  <a:cubicBezTo>
                    <a:pt x="1581" y="2133"/>
                    <a:pt x="1942" y="1932"/>
                    <a:pt x="2123" y="1571"/>
                  </a:cubicBezTo>
                  <a:cubicBezTo>
                    <a:pt x="2439" y="1074"/>
                    <a:pt x="2258" y="442"/>
                    <a:pt x="1762"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8" name="Google Shape;1918;p29"/>
            <p:cNvSpPr/>
            <p:nvPr/>
          </p:nvSpPr>
          <p:spPr>
            <a:xfrm>
              <a:off x="-6254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9" name="Google Shape;1919;p29"/>
            <p:cNvSpPr/>
            <p:nvPr/>
          </p:nvSpPr>
          <p:spPr>
            <a:xfrm>
              <a:off x="-110774"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0" name="Google Shape;1920;p29"/>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1" name="Google Shape;1921;p29"/>
            <p:cNvSpPr/>
            <p:nvPr/>
          </p:nvSpPr>
          <p:spPr>
            <a:xfrm>
              <a:off x="1240195" y="4266306"/>
              <a:ext cx="108621" cy="95439"/>
            </a:xfrm>
            <a:custGeom>
              <a:rect b="b" l="l" r="r" t="t"/>
              <a:pathLst>
                <a:path extrusionOk="0" h="2143" w="2439">
                  <a:moveTo>
                    <a:pt x="1213" y="1"/>
                  </a:moveTo>
                  <a:cubicBezTo>
                    <a:pt x="1029" y="1"/>
                    <a:pt x="844" y="46"/>
                    <a:pt x="678" y="136"/>
                  </a:cubicBezTo>
                  <a:cubicBezTo>
                    <a:pt x="182" y="452"/>
                    <a:pt x="1" y="1084"/>
                    <a:pt x="272" y="1581"/>
                  </a:cubicBezTo>
                  <a:cubicBezTo>
                    <a:pt x="483" y="1942"/>
                    <a:pt x="834" y="2143"/>
                    <a:pt x="1191" y="2143"/>
                  </a:cubicBezTo>
                  <a:cubicBezTo>
                    <a:pt x="1370" y="2143"/>
                    <a:pt x="1551" y="2092"/>
                    <a:pt x="1716"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2" name="Google Shape;1922;p29"/>
            <p:cNvSpPr/>
            <p:nvPr/>
          </p:nvSpPr>
          <p:spPr>
            <a:xfrm>
              <a:off x="1059294" y="4308525"/>
              <a:ext cx="243295" cy="402151"/>
            </a:xfrm>
            <a:custGeom>
              <a:rect b="b" l="l" r="r" t="t"/>
              <a:pathLst>
                <a:path extrusionOk="0" h="9030" w="5463">
                  <a:moveTo>
                    <a:pt x="5056" y="1"/>
                  </a:moveTo>
                  <a:lnTo>
                    <a:pt x="0" y="8804"/>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3" name="Google Shape;1923;p29"/>
            <p:cNvSpPr/>
            <p:nvPr/>
          </p:nvSpPr>
          <p:spPr>
            <a:xfrm>
              <a:off x="1013022" y="4658347"/>
              <a:ext cx="108621" cy="94548"/>
            </a:xfrm>
            <a:custGeom>
              <a:rect b="b" l="l" r="r" t="t"/>
              <a:pathLst>
                <a:path extrusionOk="0" h="2123" w="2439">
                  <a:moveTo>
                    <a:pt x="1226" y="1"/>
                  </a:moveTo>
                  <a:cubicBezTo>
                    <a:pt x="859" y="1"/>
                    <a:pt x="497" y="181"/>
                    <a:pt x="317" y="542"/>
                  </a:cubicBezTo>
                  <a:cubicBezTo>
                    <a:pt x="1" y="1039"/>
                    <a:pt x="181" y="1671"/>
                    <a:pt x="678" y="1987"/>
                  </a:cubicBezTo>
                  <a:cubicBezTo>
                    <a:pt x="859" y="2077"/>
                    <a:pt x="1049" y="2122"/>
                    <a:pt x="1235" y="2122"/>
                  </a:cubicBezTo>
                  <a:cubicBezTo>
                    <a:pt x="1606" y="2122"/>
                    <a:pt x="1957" y="1942"/>
                    <a:pt x="2168" y="1580"/>
                  </a:cubicBezTo>
                  <a:cubicBezTo>
                    <a:pt x="2439"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4" name="Google Shape;1924;p29"/>
            <p:cNvSpPr/>
            <p:nvPr/>
          </p:nvSpPr>
          <p:spPr>
            <a:xfrm>
              <a:off x="614968" y="4694554"/>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5" name="Google Shape;1925;p29"/>
            <p:cNvSpPr/>
            <p:nvPr/>
          </p:nvSpPr>
          <p:spPr>
            <a:xfrm>
              <a:off x="568741" y="4658347"/>
              <a:ext cx="94548" cy="94548"/>
            </a:xfrm>
            <a:custGeom>
              <a:rect b="b" l="l" r="r" t="t"/>
              <a:pathLst>
                <a:path extrusionOk="0" h="2123" w="2123">
                  <a:moveTo>
                    <a:pt x="1039" y="1"/>
                  </a:moveTo>
                  <a:cubicBezTo>
                    <a:pt x="452" y="1"/>
                    <a:pt x="0" y="452"/>
                    <a:pt x="0" y="1039"/>
                  </a:cubicBezTo>
                  <a:cubicBezTo>
                    <a:pt x="0" y="1626"/>
                    <a:pt x="452" y="2122"/>
                    <a:pt x="1039" y="2122"/>
                  </a:cubicBezTo>
                  <a:cubicBezTo>
                    <a:pt x="1626" y="2122"/>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6" name="Google Shape;1926;p29"/>
            <p:cNvSpPr/>
            <p:nvPr/>
          </p:nvSpPr>
          <p:spPr>
            <a:xfrm>
              <a:off x="379779" y="4308525"/>
              <a:ext cx="245299" cy="402151"/>
            </a:xfrm>
            <a:custGeom>
              <a:rect b="b" l="l" r="r" t="t"/>
              <a:pathLst>
                <a:path extrusionOk="0" h="9030" w="5508">
                  <a:moveTo>
                    <a:pt x="406" y="1"/>
                  </a:moveTo>
                  <a:lnTo>
                    <a:pt x="0" y="227"/>
                  </a:lnTo>
                  <a:lnTo>
                    <a:pt x="5101"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7" name="Google Shape;1927;p29"/>
            <p:cNvSpPr/>
            <p:nvPr/>
          </p:nvSpPr>
          <p:spPr>
            <a:xfrm>
              <a:off x="335511" y="4266306"/>
              <a:ext cx="108621" cy="94548"/>
            </a:xfrm>
            <a:custGeom>
              <a:rect b="b" l="l" r="r" t="t"/>
              <a:pathLst>
                <a:path extrusionOk="0" h="2123" w="2439">
                  <a:moveTo>
                    <a:pt x="1213" y="1"/>
                  </a:moveTo>
                  <a:cubicBezTo>
                    <a:pt x="1029" y="1"/>
                    <a:pt x="844" y="46"/>
                    <a:pt x="678" y="136"/>
                  </a:cubicBezTo>
                  <a:cubicBezTo>
                    <a:pt x="182" y="452"/>
                    <a:pt x="1" y="1084"/>
                    <a:pt x="272" y="1581"/>
                  </a:cubicBezTo>
                  <a:cubicBezTo>
                    <a:pt x="483" y="1942"/>
                    <a:pt x="834" y="2123"/>
                    <a:pt x="1205" y="2123"/>
                  </a:cubicBezTo>
                  <a:cubicBezTo>
                    <a:pt x="1390" y="2123"/>
                    <a:pt x="1581" y="2077"/>
                    <a:pt x="1762" y="1987"/>
                  </a:cubicBezTo>
                  <a:cubicBezTo>
                    <a:pt x="2258" y="1671"/>
                    <a:pt x="2439" y="1039"/>
                    <a:pt x="2123" y="543"/>
                  </a:cubicBezTo>
                  <a:cubicBezTo>
                    <a:pt x="1942" y="18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8" name="Google Shape;1928;p29"/>
            <p:cNvSpPr/>
            <p:nvPr/>
          </p:nvSpPr>
          <p:spPr>
            <a:xfrm>
              <a:off x="379779" y="3916528"/>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9" name="Google Shape;1929;p29"/>
            <p:cNvSpPr/>
            <p:nvPr/>
          </p:nvSpPr>
          <p:spPr>
            <a:xfrm>
              <a:off x="560680"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0" name="Google Shape;1930;p29"/>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1" name="Google Shape;1931;p29"/>
            <p:cNvSpPr/>
            <p:nvPr/>
          </p:nvSpPr>
          <p:spPr>
            <a:xfrm>
              <a:off x="1021083"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2" name="Google Shape;1932;p29"/>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3" name="Google Shape;1933;p29"/>
            <p:cNvSpPr/>
            <p:nvPr/>
          </p:nvSpPr>
          <p:spPr>
            <a:xfrm>
              <a:off x="1917706" y="3874709"/>
              <a:ext cx="108621" cy="94993"/>
            </a:xfrm>
            <a:custGeom>
              <a:rect b="b" l="l" r="r" t="t"/>
              <a:pathLst>
                <a:path extrusionOk="0" h="2133" w="2439">
                  <a:moveTo>
                    <a:pt x="1182" y="1"/>
                  </a:moveTo>
                  <a:cubicBezTo>
                    <a:pt x="1009" y="1"/>
                    <a:pt x="834"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4" name="Google Shape;1934;p29"/>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5" name="Google Shape;1935;p29"/>
            <p:cNvSpPr/>
            <p:nvPr/>
          </p:nvSpPr>
          <p:spPr>
            <a:xfrm>
              <a:off x="1692537" y="4266751"/>
              <a:ext cx="106617" cy="94993"/>
            </a:xfrm>
            <a:custGeom>
              <a:rect b="b" l="l" r="r" t="t"/>
              <a:pathLst>
                <a:path extrusionOk="0" h="2133" w="2394">
                  <a:moveTo>
                    <a:pt x="1221" y="0"/>
                  </a:moveTo>
                  <a:cubicBezTo>
                    <a:pt x="853" y="0"/>
                    <a:pt x="488" y="192"/>
                    <a:pt x="272" y="533"/>
                  </a:cubicBezTo>
                  <a:cubicBezTo>
                    <a:pt x="1" y="1029"/>
                    <a:pt x="136" y="1706"/>
                    <a:pt x="678" y="1977"/>
                  </a:cubicBezTo>
                  <a:cubicBezTo>
                    <a:pt x="844" y="2082"/>
                    <a:pt x="1024" y="2133"/>
                    <a:pt x="1203" y="2133"/>
                  </a:cubicBezTo>
                  <a:cubicBezTo>
                    <a:pt x="1561" y="2133"/>
                    <a:pt x="1912" y="1932"/>
                    <a:pt x="2123" y="1571"/>
                  </a:cubicBezTo>
                  <a:cubicBezTo>
                    <a:pt x="2394"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6" name="Google Shape;1936;p29"/>
            <p:cNvSpPr/>
            <p:nvPr/>
          </p:nvSpPr>
          <p:spPr>
            <a:xfrm>
              <a:off x="1294483" y="4302513"/>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7" name="Google Shape;1937;p29"/>
            <p:cNvSpPr/>
            <p:nvPr/>
          </p:nvSpPr>
          <p:spPr>
            <a:xfrm>
              <a:off x="1246252" y="4266306"/>
              <a:ext cx="94548" cy="94548"/>
            </a:xfrm>
            <a:custGeom>
              <a:rect b="b" l="l" r="r" t="t"/>
              <a:pathLst>
                <a:path extrusionOk="0" h="2123" w="2123">
                  <a:moveTo>
                    <a:pt x="1084" y="1"/>
                  </a:moveTo>
                  <a:cubicBezTo>
                    <a:pt x="497" y="1"/>
                    <a:pt x="0" y="497"/>
                    <a:pt x="0" y="1084"/>
                  </a:cubicBezTo>
                  <a:cubicBezTo>
                    <a:pt x="0" y="1671"/>
                    <a:pt x="497" y="2123"/>
                    <a:pt x="1084" y="2123"/>
                  </a:cubicBezTo>
                  <a:cubicBezTo>
                    <a:pt x="1671" y="2123"/>
                    <a:pt x="2122" y="1671"/>
                    <a:pt x="2122" y="1084"/>
                  </a:cubicBezTo>
                  <a:cubicBezTo>
                    <a:pt x="2122" y="497"/>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8" name="Google Shape;1938;p29"/>
            <p:cNvSpPr/>
            <p:nvPr/>
          </p:nvSpPr>
          <p:spPr>
            <a:xfrm>
              <a:off x="1059294" y="3916528"/>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9" name="Google Shape;1939;p29"/>
            <p:cNvSpPr/>
            <p:nvPr/>
          </p:nvSpPr>
          <p:spPr>
            <a:xfrm>
              <a:off x="1013022" y="3874709"/>
              <a:ext cx="108621" cy="94993"/>
            </a:xfrm>
            <a:custGeom>
              <a:rect b="b" l="l" r="r" t="t"/>
              <a:pathLst>
                <a:path extrusionOk="0" h="2133" w="2439">
                  <a:moveTo>
                    <a:pt x="1204" y="1"/>
                  </a:moveTo>
                  <a:cubicBezTo>
                    <a:pt x="1028" y="1"/>
                    <a:pt x="849" y="41"/>
                    <a:pt x="678" y="127"/>
                  </a:cubicBezTo>
                  <a:cubicBezTo>
                    <a:pt x="181" y="443"/>
                    <a:pt x="1" y="1075"/>
                    <a:pt x="317" y="1571"/>
                  </a:cubicBezTo>
                  <a:cubicBezTo>
                    <a:pt x="497" y="1932"/>
                    <a:pt x="859" y="2133"/>
                    <a:pt x="1226" y="2133"/>
                  </a:cubicBezTo>
                  <a:cubicBezTo>
                    <a:pt x="1410" y="2133"/>
                    <a:pt x="1596" y="2083"/>
                    <a:pt x="1761" y="1977"/>
                  </a:cubicBezTo>
                  <a:cubicBezTo>
                    <a:pt x="2258" y="1707"/>
                    <a:pt x="2439" y="1029"/>
                    <a:pt x="2168" y="533"/>
                  </a:cubicBezTo>
                  <a:cubicBezTo>
                    <a:pt x="1951" y="193"/>
                    <a:pt x="1586" y="1"/>
                    <a:pt x="120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0" name="Google Shape;1940;p29"/>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1" name="Google Shape;1941;p29"/>
            <p:cNvSpPr/>
            <p:nvPr/>
          </p:nvSpPr>
          <p:spPr>
            <a:xfrm>
              <a:off x="1240195"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2" name="Google Shape;1942;p29"/>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3" name="Google Shape;1943;p29"/>
            <p:cNvSpPr/>
            <p:nvPr/>
          </p:nvSpPr>
          <p:spPr>
            <a:xfrm>
              <a:off x="1698594"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4" name="Google Shape;1944;p29"/>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5" name="Google Shape;1945;p29"/>
            <p:cNvSpPr/>
            <p:nvPr/>
          </p:nvSpPr>
          <p:spPr>
            <a:xfrm>
              <a:off x="2595217" y="4266306"/>
              <a:ext cx="108621" cy="95439"/>
            </a:xfrm>
            <a:custGeom>
              <a:rect b="b" l="l" r="r" t="t"/>
              <a:pathLst>
                <a:path extrusionOk="0" h="2143" w="2439">
                  <a:moveTo>
                    <a:pt x="1248" y="1"/>
                  </a:moveTo>
                  <a:cubicBezTo>
                    <a:pt x="1069" y="1"/>
                    <a:pt x="889" y="46"/>
                    <a:pt x="723" y="136"/>
                  </a:cubicBezTo>
                  <a:cubicBezTo>
                    <a:pt x="181" y="452"/>
                    <a:pt x="1" y="1084"/>
                    <a:pt x="317" y="1581"/>
                  </a:cubicBezTo>
                  <a:cubicBezTo>
                    <a:pt x="497" y="1942"/>
                    <a:pt x="859" y="2143"/>
                    <a:pt x="1226" y="2143"/>
                  </a:cubicBezTo>
                  <a:cubicBezTo>
                    <a:pt x="1410" y="2143"/>
                    <a:pt x="1596" y="2092"/>
                    <a:pt x="1761" y="1987"/>
                  </a:cubicBezTo>
                  <a:cubicBezTo>
                    <a:pt x="2258" y="1671"/>
                    <a:pt x="2438" y="1039"/>
                    <a:pt x="2168" y="543"/>
                  </a:cubicBezTo>
                  <a:cubicBezTo>
                    <a:pt x="1957" y="181"/>
                    <a:pt x="1606" y="1"/>
                    <a:pt x="124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6" name="Google Shape;1946;p29"/>
            <p:cNvSpPr/>
            <p:nvPr/>
          </p:nvSpPr>
          <p:spPr>
            <a:xfrm>
              <a:off x="1736805" y="4308525"/>
              <a:ext cx="245299" cy="402151"/>
            </a:xfrm>
            <a:custGeom>
              <a:rect b="b" l="l" r="r" t="t"/>
              <a:pathLst>
                <a:path extrusionOk="0" h="9030" w="5508">
                  <a:moveTo>
                    <a:pt x="406" y="1"/>
                  </a:moveTo>
                  <a:lnTo>
                    <a:pt x="0" y="227"/>
                  </a:lnTo>
                  <a:lnTo>
                    <a:pt x="5056" y="9029"/>
                  </a:lnTo>
                  <a:lnTo>
                    <a:pt x="5507" y="8804"/>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7" name="Google Shape;1947;p29"/>
            <p:cNvSpPr/>
            <p:nvPr/>
          </p:nvSpPr>
          <p:spPr>
            <a:xfrm>
              <a:off x="1692537" y="4266306"/>
              <a:ext cx="106617" cy="94548"/>
            </a:xfrm>
            <a:custGeom>
              <a:rect b="b" l="l" r="r" t="t"/>
              <a:pathLst>
                <a:path extrusionOk="0" h="2123" w="2394">
                  <a:moveTo>
                    <a:pt x="1203" y="1"/>
                  </a:moveTo>
                  <a:cubicBezTo>
                    <a:pt x="1024" y="1"/>
                    <a:pt x="844" y="46"/>
                    <a:pt x="678" y="136"/>
                  </a:cubicBezTo>
                  <a:cubicBezTo>
                    <a:pt x="136" y="452"/>
                    <a:pt x="1" y="1084"/>
                    <a:pt x="272" y="1581"/>
                  </a:cubicBezTo>
                  <a:cubicBezTo>
                    <a:pt x="482" y="1942"/>
                    <a:pt x="834" y="2123"/>
                    <a:pt x="1191" y="2123"/>
                  </a:cubicBezTo>
                  <a:cubicBezTo>
                    <a:pt x="1370" y="2123"/>
                    <a:pt x="1551" y="2077"/>
                    <a:pt x="1716" y="1987"/>
                  </a:cubicBezTo>
                  <a:cubicBezTo>
                    <a:pt x="2258" y="1671"/>
                    <a:pt x="2394" y="1039"/>
                    <a:pt x="2123" y="543"/>
                  </a:cubicBezTo>
                  <a:cubicBezTo>
                    <a:pt x="1912" y="181"/>
                    <a:pt x="1561" y="1"/>
                    <a:pt x="120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8" name="Google Shape;1948;p29"/>
            <p:cNvSpPr/>
            <p:nvPr/>
          </p:nvSpPr>
          <p:spPr>
            <a:xfrm>
              <a:off x="1736805"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9" name="Google Shape;1949;p29"/>
            <p:cNvSpPr/>
            <p:nvPr/>
          </p:nvSpPr>
          <p:spPr>
            <a:xfrm>
              <a:off x="1917706" y="3875333"/>
              <a:ext cx="108621" cy="94459"/>
            </a:xfrm>
            <a:custGeom>
              <a:rect b="b" l="l" r="r" t="t"/>
              <a:pathLst>
                <a:path extrusionOk="0" h="2121" w="2439">
                  <a:moveTo>
                    <a:pt x="1217" y="0"/>
                  </a:moveTo>
                  <a:cubicBezTo>
                    <a:pt x="852" y="0"/>
                    <a:pt x="496" y="191"/>
                    <a:pt x="317" y="519"/>
                  </a:cubicBezTo>
                  <a:cubicBezTo>
                    <a:pt x="1" y="1015"/>
                    <a:pt x="181" y="1693"/>
                    <a:pt x="678" y="1963"/>
                  </a:cubicBezTo>
                  <a:cubicBezTo>
                    <a:pt x="862" y="2071"/>
                    <a:pt x="1056" y="2121"/>
                    <a:pt x="1244" y="2121"/>
                  </a:cubicBezTo>
                  <a:cubicBezTo>
                    <a:pt x="1612" y="2121"/>
                    <a:pt x="1959" y="1930"/>
                    <a:pt x="2168" y="1602"/>
                  </a:cubicBezTo>
                  <a:cubicBezTo>
                    <a:pt x="2439" y="1061"/>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0" name="Google Shape;1950;p29"/>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1" name="Google Shape;1951;p29"/>
            <p:cNvSpPr/>
            <p:nvPr/>
          </p:nvSpPr>
          <p:spPr>
            <a:xfrm>
              <a:off x="2376105" y="3874309"/>
              <a:ext cx="96552" cy="94503"/>
            </a:xfrm>
            <a:custGeom>
              <a:rect b="b" l="l" r="r" t="t"/>
              <a:pathLst>
                <a:path extrusionOk="0" h="2122" w="2168">
                  <a:moveTo>
                    <a:pt x="1084" y="0"/>
                  </a:moveTo>
                  <a:cubicBezTo>
                    <a:pt x="497" y="0"/>
                    <a:pt x="0" y="497"/>
                    <a:pt x="0" y="1084"/>
                  </a:cubicBezTo>
                  <a:cubicBezTo>
                    <a:pt x="0" y="1670"/>
                    <a:pt x="497" y="2122"/>
                    <a:pt x="1084" y="2122"/>
                  </a:cubicBezTo>
                  <a:cubicBezTo>
                    <a:pt x="1671" y="2122"/>
                    <a:pt x="2167" y="1670"/>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2" name="Google Shape;1952;p29"/>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3" name="Google Shape;1953;p29"/>
            <p:cNvSpPr/>
            <p:nvPr/>
          </p:nvSpPr>
          <p:spPr>
            <a:xfrm>
              <a:off x="3274732"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4" name="Google Shape;1954;p29"/>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5" name="Google Shape;1955;p29"/>
            <p:cNvSpPr/>
            <p:nvPr/>
          </p:nvSpPr>
          <p:spPr>
            <a:xfrm>
              <a:off x="3047559" y="4266751"/>
              <a:ext cx="108621" cy="94993"/>
            </a:xfrm>
            <a:custGeom>
              <a:rect b="b" l="l" r="r" t="t"/>
              <a:pathLst>
                <a:path extrusionOk="0" h="2133" w="2439">
                  <a:moveTo>
                    <a:pt x="1257" y="0"/>
                  </a:moveTo>
                  <a:cubicBezTo>
                    <a:pt x="879" y="0"/>
                    <a:pt x="502" y="192"/>
                    <a:pt x="317" y="533"/>
                  </a:cubicBezTo>
                  <a:cubicBezTo>
                    <a:pt x="1" y="1029"/>
                    <a:pt x="181" y="1706"/>
                    <a:pt x="723" y="1977"/>
                  </a:cubicBezTo>
                  <a:cubicBezTo>
                    <a:pt x="889" y="2082"/>
                    <a:pt x="1069" y="2133"/>
                    <a:pt x="1248" y="2133"/>
                  </a:cubicBezTo>
                  <a:cubicBezTo>
                    <a:pt x="1606" y="2133"/>
                    <a:pt x="1957" y="1932"/>
                    <a:pt x="2168"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6" name="Google Shape;1956;p29"/>
            <p:cNvSpPr/>
            <p:nvPr/>
          </p:nvSpPr>
          <p:spPr>
            <a:xfrm>
              <a:off x="2414316" y="3916528"/>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7" name="Google Shape;1957;p29"/>
            <p:cNvSpPr/>
            <p:nvPr/>
          </p:nvSpPr>
          <p:spPr>
            <a:xfrm>
              <a:off x="2370048"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4" y="2133"/>
                    <a:pt x="1205" y="2133"/>
                  </a:cubicBezTo>
                  <a:cubicBezTo>
                    <a:pt x="1390" y="2133"/>
                    <a:pt x="1581" y="2083"/>
                    <a:pt x="1761"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8" name="Google Shape;1958;p29"/>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9" name="Google Shape;1959;p29"/>
            <p:cNvSpPr/>
            <p:nvPr/>
          </p:nvSpPr>
          <p:spPr>
            <a:xfrm>
              <a:off x="2597221" y="3483291"/>
              <a:ext cx="106617" cy="95082"/>
            </a:xfrm>
            <a:custGeom>
              <a:rect b="b" l="l" r="r" t="t"/>
              <a:pathLst>
                <a:path extrusionOk="0" h="2135" w="2394">
                  <a:moveTo>
                    <a:pt x="1182" y="1"/>
                  </a:moveTo>
                  <a:cubicBezTo>
                    <a:pt x="828" y="1"/>
                    <a:pt x="481" y="191"/>
                    <a:pt x="272" y="519"/>
                  </a:cubicBezTo>
                  <a:cubicBezTo>
                    <a:pt x="1" y="1061"/>
                    <a:pt x="136" y="1693"/>
                    <a:pt x="678" y="2009"/>
                  </a:cubicBezTo>
                  <a:cubicBezTo>
                    <a:pt x="834" y="2094"/>
                    <a:pt x="1004" y="2135"/>
                    <a:pt x="1173" y="2135"/>
                  </a:cubicBezTo>
                  <a:cubicBezTo>
                    <a:pt x="1541" y="2135"/>
                    <a:pt x="1906" y="1943"/>
                    <a:pt x="2123" y="1603"/>
                  </a:cubicBezTo>
                  <a:cubicBezTo>
                    <a:pt x="2393"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0" name="Google Shape;1960;p29"/>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1" name="Google Shape;1961;p29"/>
            <p:cNvSpPr/>
            <p:nvPr/>
          </p:nvSpPr>
          <p:spPr>
            <a:xfrm>
              <a:off x="3055620"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25" y="2167"/>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2" name="Google Shape;1962;p29"/>
            <p:cNvSpPr/>
            <p:nvPr/>
          </p:nvSpPr>
          <p:spPr>
            <a:xfrm>
              <a:off x="3093831" y="3916528"/>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3" name="Google Shape;1963;p29"/>
            <p:cNvSpPr/>
            <p:nvPr/>
          </p:nvSpPr>
          <p:spPr>
            <a:xfrm>
              <a:off x="3274732" y="3875333"/>
              <a:ext cx="108621" cy="94459"/>
            </a:xfrm>
            <a:custGeom>
              <a:rect b="b" l="l" r="r" t="t"/>
              <a:pathLst>
                <a:path extrusionOk="0" h="2121" w="2439">
                  <a:moveTo>
                    <a:pt x="1195" y="0"/>
                  </a:moveTo>
                  <a:cubicBezTo>
                    <a:pt x="827" y="0"/>
                    <a:pt x="481" y="191"/>
                    <a:pt x="272" y="519"/>
                  </a:cubicBezTo>
                  <a:cubicBezTo>
                    <a:pt x="1" y="1015"/>
                    <a:pt x="181" y="1693"/>
                    <a:pt x="678" y="1963"/>
                  </a:cubicBezTo>
                  <a:cubicBezTo>
                    <a:pt x="846" y="2071"/>
                    <a:pt x="1036" y="2121"/>
                    <a:pt x="1223" y="2121"/>
                  </a:cubicBezTo>
                  <a:cubicBezTo>
                    <a:pt x="1587" y="2121"/>
                    <a:pt x="1944" y="1930"/>
                    <a:pt x="2123" y="1602"/>
                  </a:cubicBezTo>
                  <a:cubicBezTo>
                    <a:pt x="2439" y="1061"/>
                    <a:pt x="2258" y="429"/>
                    <a:pt x="1761" y="158"/>
                  </a:cubicBezTo>
                  <a:cubicBezTo>
                    <a:pt x="1578" y="51"/>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4" name="Google Shape;1964;p29"/>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5" name="Google Shape;1965;p29"/>
            <p:cNvSpPr/>
            <p:nvPr/>
          </p:nvSpPr>
          <p:spPr>
            <a:xfrm>
              <a:off x="3733131"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6" name="Google Shape;1966;p29"/>
            <p:cNvSpPr/>
            <p:nvPr/>
          </p:nvSpPr>
          <p:spPr>
            <a:xfrm>
              <a:off x="3727074" y="3874709"/>
              <a:ext cx="108621" cy="94993"/>
            </a:xfrm>
            <a:custGeom>
              <a:rect b="b" l="l" r="r" t="t"/>
              <a:pathLst>
                <a:path extrusionOk="0" h="2133" w="2439">
                  <a:moveTo>
                    <a:pt x="1182" y="1"/>
                  </a:moveTo>
                  <a:cubicBezTo>
                    <a:pt x="1009"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9" y="1029"/>
                    <a:pt x="2123"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7" name="Google Shape;1967;p29"/>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8" name="Google Shape;1968;p29"/>
            <p:cNvSpPr/>
            <p:nvPr/>
          </p:nvSpPr>
          <p:spPr>
            <a:xfrm>
              <a:off x="1240195"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82" y="2134"/>
                  </a:cubicBezTo>
                  <a:cubicBezTo>
                    <a:pt x="1364" y="2134"/>
                    <a:pt x="1548" y="2084"/>
                    <a:pt x="1716"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9" name="Google Shape;1969;p29"/>
            <p:cNvSpPr/>
            <p:nvPr/>
          </p:nvSpPr>
          <p:spPr>
            <a:xfrm>
              <a:off x="1059294" y="3524486"/>
              <a:ext cx="243295" cy="402107"/>
            </a:xfrm>
            <a:custGeom>
              <a:rect b="b" l="l" r="r" t="t"/>
              <a:pathLst>
                <a:path extrusionOk="0" h="9029" w="5463">
                  <a:moveTo>
                    <a:pt x="5056" y="0"/>
                  </a:moveTo>
                  <a:lnTo>
                    <a:pt x="0" y="8803"/>
                  </a:lnTo>
                  <a:lnTo>
                    <a:pt x="406" y="9029"/>
                  </a:lnTo>
                  <a:lnTo>
                    <a:pt x="5462" y="271"/>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0" name="Google Shape;1970;p29"/>
            <p:cNvSpPr/>
            <p:nvPr/>
          </p:nvSpPr>
          <p:spPr>
            <a:xfrm>
              <a:off x="1013022" y="3874709"/>
              <a:ext cx="108621" cy="95082"/>
            </a:xfrm>
            <a:custGeom>
              <a:rect b="b" l="l" r="r" t="t"/>
              <a:pathLst>
                <a:path extrusionOk="0" h="2135" w="2439">
                  <a:moveTo>
                    <a:pt x="1257" y="1"/>
                  </a:moveTo>
                  <a:cubicBezTo>
                    <a:pt x="879" y="1"/>
                    <a:pt x="502" y="193"/>
                    <a:pt x="317" y="533"/>
                  </a:cubicBezTo>
                  <a:cubicBezTo>
                    <a:pt x="1" y="1029"/>
                    <a:pt x="181" y="1707"/>
                    <a:pt x="678" y="1977"/>
                  </a:cubicBezTo>
                  <a:cubicBezTo>
                    <a:pt x="862" y="2085"/>
                    <a:pt x="1056" y="2135"/>
                    <a:pt x="1244" y="2135"/>
                  </a:cubicBezTo>
                  <a:cubicBezTo>
                    <a:pt x="1612" y="2135"/>
                    <a:pt x="1959" y="1944"/>
                    <a:pt x="2168" y="1616"/>
                  </a:cubicBezTo>
                  <a:cubicBezTo>
                    <a:pt x="2439" y="1075"/>
                    <a:pt x="2258" y="443"/>
                    <a:pt x="1761" y="127"/>
                  </a:cubicBezTo>
                  <a:cubicBezTo>
                    <a:pt x="1605" y="41"/>
                    <a:pt x="1431"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1" name="Google Shape;1971;p29"/>
            <p:cNvSpPr/>
            <p:nvPr/>
          </p:nvSpPr>
          <p:spPr>
            <a:xfrm>
              <a:off x="614968"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2" name="Google Shape;1972;p29"/>
            <p:cNvSpPr/>
            <p:nvPr/>
          </p:nvSpPr>
          <p:spPr>
            <a:xfrm>
              <a:off x="568741"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3" name="Google Shape;1973;p29"/>
            <p:cNvSpPr/>
            <p:nvPr/>
          </p:nvSpPr>
          <p:spPr>
            <a:xfrm>
              <a:off x="379779"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4" name="Google Shape;1974;p29"/>
            <p:cNvSpPr/>
            <p:nvPr/>
          </p:nvSpPr>
          <p:spPr>
            <a:xfrm>
              <a:off x="335511" y="3482712"/>
              <a:ext cx="108621" cy="95038"/>
            </a:xfrm>
            <a:custGeom>
              <a:rect b="b" l="l" r="r" t="t"/>
              <a:pathLst>
                <a:path extrusionOk="0" h="2134" w="2439">
                  <a:moveTo>
                    <a:pt x="1183" y="0"/>
                  </a:moveTo>
                  <a:cubicBezTo>
                    <a:pt x="1009" y="0"/>
                    <a:pt x="834" y="41"/>
                    <a:pt x="678" y="126"/>
                  </a:cubicBezTo>
                  <a:cubicBezTo>
                    <a:pt x="182" y="442"/>
                    <a:pt x="1" y="1074"/>
                    <a:pt x="272" y="1616"/>
                  </a:cubicBezTo>
                  <a:cubicBezTo>
                    <a:pt x="481" y="1944"/>
                    <a:pt x="828" y="2134"/>
                    <a:pt x="1195" y="2134"/>
                  </a:cubicBezTo>
                  <a:cubicBezTo>
                    <a:pt x="1384" y="2134"/>
                    <a:pt x="1578" y="2084"/>
                    <a:pt x="1762" y="1977"/>
                  </a:cubicBezTo>
                  <a:cubicBezTo>
                    <a:pt x="2258" y="1706"/>
                    <a:pt x="2439" y="1029"/>
                    <a:pt x="2123" y="532"/>
                  </a:cubicBezTo>
                  <a:cubicBezTo>
                    <a:pt x="1937" y="192"/>
                    <a:pt x="1561" y="0"/>
                    <a:pt x="11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5" name="Google Shape;1975;p29"/>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6" name="Google Shape;1976;p29"/>
            <p:cNvSpPr/>
            <p:nvPr/>
          </p:nvSpPr>
          <p:spPr>
            <a:xfrm>
              <a:off x="1917706"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7" name="Google Shape;1977;p29"/>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8" name="Google Shape;1978;p29"/>
            <p:cNvSpPr/>
            <p:nvPr/>
          </p:nvSpPr>
          <p:spPr>
            <a:xfrm>
              <a:off x="1692537" y="3483291"/>
              <a:ext cx="108621" cy="95082"/>
            </a:xfrm>
            <a:custGeom>
              <a:rect b="b" l="l" r="r" t="t"/>
              <a:pathLst>
                <a:path extrusionOk="0" h="2135" w="2439">
                  <a:moveTo>
                    <a:pt x="1182" y="1"/>
                  </a:moveTo>
                  <a:cubicBezTo>
                    <a:pt x="828" y="1"/>
                    <a:pt x="481" y="191"/>
                    <a:pt x="272" y="519"/>
                  </a:cubicBezTo>
                  <a:cubicBezTo>
                    <a:pt x="1" y="1061"/>
                    <a:pt x="182" y="1693"/>
                    <a:pt x="678" y="2009"/>
                  </a:cubicBezTo>
                  <a:cubicBezTo>
                    <a:pt x="834" y="2094"/>
                    <a:pt x="1009" y="2135"/>
                    <a:pt x="1183" y="2135"/>
                  </a:cubicBezTo>
                  <a:cubicBezTo>
                    <a:pt x="1561" y="2135"/>
                    <a:pt x="1937" y="1943"/>
                    <a:pt x="2123" y="1603"/>
                  </a:cubicBezTo>
                  <a:cubicBezTo>
                    <a:pt x="2439" y="1106"/>
                    <a:pt x="2258" y="429"/>
                    <a:pt x="1716" y="158"/>
                  </a:cubicBezTo>
                  <a:cubicBezTo>
                    <a:pt x="1548" y="51"/>
                    <a:pt x="1364"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9" name="Google Shape;1979;p29"/>
            <p:cNvSpPr/>
            <p:nvPr/>
          </p:nvSpPr>
          <p:spPr>
            <a:xfrm>
              <a:off x="1294483"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0" name="Google Shape;1980;p29"/>
            <p:cNvSpPr/>
            <p:nvPr/>
          </p:nvSpPr>
          <p:spPr>
            <a:xfrm>
              <a:off x="1246252" y="3482267"/>
              <a:ext cx="94548" cy="96552"/>
            </a:xfrm>
            <a:custGeom>
              <a:rect b="b" l="l" r="r" t="t"/>
              <a:pathLst>
                <a:path extrusionOk="0" h="2168" w="2123">
                  <a:moveTo>
                    <a:pt x="1084" y="0"/>
                  </a:moveTo>
                  <a:cubicBezTo>
                    <a:pt x="497" y="0"/>
                    <a:pt x="0" y="497"/>
                    <a:pt x="0" y="1084"/>
                  </a:cubicBezTo>
                  <a:cubicBezTo>
                    <a:pt x="0" y="1671"/>
                    <a:pt x="497" y="2167"/>
                    <a:pt x="1084" y="2167"/>
                  </a:cubicBezTo>
                  <a:cubicBezTo>
                    <a:pt x="1671" y="2167"/>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1" name="Google Shape;1981;p29"/>
            <p:cNvSpPr/>
            <p:nvPr/>
          </p:nvSpPr>
          <p:spPr>
            <a:xfrm>
              <a:off x="1059294" y="3134449"/>
              <a:ext cx="243295" cy="402151"/>
            </a:xfrm>
            <a:custGeom>
              <a:rect b="b" l="l" r="r" t="t"/>
              <a:pathLst>
                <a:path extrusionOk="0" h="9030" w="5463">
                  <a:moveTo>
                    <a:pt x="406" y="1"/>
                  </a:moveTo>
                  <a:lnTo>
                    <a:pt x="0" y="227"/>
                  </a:lnTo>
                  <a:lnTo>
                    <a:pt x="5056" y="9029"/>
                  </a:lnTo>
                  <a:lnTo>
                    <a:pt x="5462"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2" name="Google Shape;1982;p29"/>
            <p:cNvSpPr/>
            <p:nvPr/>
          </p:nvSpPr>
          <p:spPr>
            <a:xfrm>
              <a:off x="1013022" y="3091294"/>
              <a:ext cx="108621" cy="95038"/>
            </a:xfrm>
            <a:custGeom>
              <a:rect b="b" l="l" r="r" t="t"/>
              <a:pathLst>
                <a:path extrusionOk="0" h="2134" w="2439">
                  <a:moveTo>
                    <a:pt x="1244" y="0"/>
                  </a:moveTo>
                  <a:cubicBezTo>
                    <a:pt x="1056" y="0"/>
                    <a:pt x="862" y="50"/>
                    <a:pt x="678" y="157"/>
                  </a:cubicBezTo>
                  <a:cubicBezTo>
                    <a:pt x="181" y="428"/>
                    <a:pt x="1" y="1105"/>
                    <a:pt x="317" y="1602"/>
                  </a:cubicBezTo>
                  <a:cubicBezTo>
                    <a:pt x="502" y="1942"/>
                    <a:pt x="879" y="2134"/>
                    <a:pt x="1257" y="2134"/>
                  </a:cubicBezTo>
                  <a:cubicBezTo>
                    <a:pt x="1431" y="2134"/>
                    <a:pt x="1605" y="2093"/>
                    <a:pt x="1761" y="2008"/>
                  </a:cubicBezTo>
                  <a:cubicBezTo>
                    <a:pt x="2258" y="1692"/>
                    <a:pt x="2439" y="1060"/>
                    <a:pt x="2168"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3" name="Google Shape;1983;p29"/>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4" name="Google Shape;1984;p29"/>
            <p:cNvSpPr/>
            <p:nvPr/>
          </p:nvSpPr>
          <p:spPr>
            <a:xfrm>
              <a:off x="1698594"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5" name="Google Shape;1985;p29"/>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6" name="Google Shape;1986;p29"/>
            <p:cNvSpPr/>
            <p:nvPr/>
          </p:nvSpPr>
          <p:spPr>
            <a:xfrm>
              <a:off x="2595217" y="3482712"/>
              <a:ext cx="108621" cy="95038"/>
            </a:xfrm>
            <a:custGeom>
              <a:rect b="b" l="l" r="r" t="t"/>
              <a:pathLst>
                <a:path extrusionOk="0" h="2134"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7" name="Google Shape;1987;p29"/>
            <p:cNvSpPr/>
            <p:nvPr/>
          </p:nvSpPr>
          <p:spPr>
            <a:xfrm>
              <a:off x="2414316" y="3524486"/>
              <a:ext cx="245299" cy="402107"/>
            </a:xfrm>
            <a:custGeom>
              <a:rect b="b" l="l" r="r" t="t"/>
              <a:pathLst>
                <a:path extrusionOk="0" h="9029" w="5508">
                  <a:moveTo>
                    <a:pt x="5101" y="0"/>
                  </a:moveTo>
                  <a:lnTo>
                    <a:pt x="0" y="8803"/>
                  </a:lnTo>
                  <a:lnTo>
                    <a:pt x="406" y="9029"/>
                  </a:lnTo>
                  <a:lnTo>
                    <a:pt x="5507" y="271"/>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8" name="Google Shape;1988;p29"/>
            <p:cNvSpPr/>
            <p:nvPr/>
          </p:nvSpPr>
          <p:spPr>
            <a:xfrm>
              <a:off x="2370048" y="3874709"/>
              <a:ext cx="108621" cy="95082"/>
            </a:xfrm>
            <a:custGeom>
              <a:rect b="b" l="l" r="r" t="t"/>
              <a:pathLst>
                <a:path extrusionOk="0" h="2135" w="2439">
                  <a:moveTo>
                    <a:pt x="1237" y="1"/>
                  </a:moveTo>
                  <a:cubicBezTo>
                    <a:pt x="858" y="1"/>
                    <a:pt x="502" y="193"/>
                    <a:pt x="317"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9" name="Google Shape;1989;p29"/>
            <p:cNvSpPr/>
            <p:nvPr/>
          </p:nvSpPr>
          <p:spPr>
            <a:xfrm>
              <a:off x="1971994"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0" name="Google Shape;1990;p29"/>
            <p:cNvSpPr/>
            <p:nvPr/>
          </p:nvSpPr>
          <p:spPr>
            <a:xfrm>
              <a:off x="1925767" y="3874309"/>
              <a:ext cx="94548" cy="94503"/>
            </a:xfrm>
            <a:custGeom>
              <a:rect b="b" l="l" r="r" t="t"/>
              <a:pathLst>
                <a:path extrusionOk="0" h="2122" w="2123">
                  <a:moveTo>
                    <a:pt x="1039" y="0"/>
                  </a:moveTo>
                  <a:cubicBezTo>
                    <a:pt x="452" y="0"/>
                    <a:pt x="0" y="497"/>
                    <a:pt x="0" y="1084"/>
                  </a:cubicBezTo>
                  <a:cubicBezTo>
                    <a:pt x="0" y="1670"/>
                    <a:pt x="452" y="2122"/>
                    <a:pt x="1039" y="2122"/>
                  </a:cubicBezTo>
                  <a:cubicBezTo>
                    <a:pt x="1626" y="2122"/>
                    <a:pt x="2122" y="1670"/>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1" name="Google Shape;1991;p29"/>
            <p:cNvSpPr/>
            <p:nvPr/>
          </p:nvSpPr>
          <p:spPr>
            <a:xfrm>
              <a:off x="1736805" y="3524486"/>
              <a:ext cx="245299" cy="402107"/>
            </a:xfrm>
            <a:custGeom>
              <a:rect b="b" l="l" r="r" t="t"/>
              <a:pathLst>
                <a:path extrusionOk="0" h="9029" w="5508">
                  <a:moveTo>
                    <a:pt x="406" y="0"/>
                  </a:moveTo>
                  <a:lnTo>
                    <a:pt x="0" y="271"/>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2" name="Google Shape;1992;p29"/>
            <p:cNvSpPr/>
            <p:nvPr/>
          </p:nvSpPr>
          <p:spPr>
            <a:xfrm>
              <a:off x="1692537" y="3482712"/>
              <a:ext cx="106617" cy="95038"/>
            </a:xfrm>
            <a:custGeom>
              <a:rect b="b" l="l" r="r" t="t"/>
              <a:pathLst>
                <a:path extrusionOk="0" h="2134" w="2394">
                  <a:moveTo>
                    <a:pt x="1173" y="0"/>
                  </a:moveTo>
                  <a:cubicBezTo>
                    <a:pt x="1004" y="0"/>
                    <a:pt x="834" y="41"/>
                    <a:pt x="678" y="126"/>
                  </a:cubicBezTo>
                  <a:cubicBezTo>
                    <a:pt x="136" y="442"/>
                    <a:pt x="1" y="1074"/>
                    <a:pt x="272" y="1616"/>
                  </a:cubicBezTo>
                  <a:cubicBezTo>
                    <a:pt x="481" y="1944"/>
                    <a:pt x="828" y="2134"/>
                    <a:pt x="1182" y="2134"/>
                  </a:cubicBezTo>
                  <a:cubicBezTo>
                    <a:pt x="1364" y="2134"/>
                    <a:pt x="1548" y="2084"/>
                    <a:pt x="1716" y="1977"/>
                  </a:cubicBezTo>
                  <a:cubicBezTo>
                    <a:pt x="2258" y="1706"/>
                    <a:pt x="2394" y="1029"/>
                    <a:pt x="2123"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3" name="Google Shape;1993;p29"/>
            <p:cNvSpPr/>
            <p:nvPr/>
          </p:nvSpPr>
          <p:spPr>
            <a:xfrm>
              <a:off x="1736805"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4" name="Google Shape;1994;p29"/>
            <p:cNvSpPr/>
            <p:nvPr/>
          </p:nvSpPr>
          <p:spPr>
            <a:xfrm>
              <a:off x="1917706" y="3091294"/>
              <a:ext cx="108621" cy="95038"/>
            </a:xfrm>
            <a:custGeom>
              <a:rect b="b" l="l" r="r" t="t"/>
              <a:pathLst>
                <a:path extrusionOk="0" h="2134" w="2439">
                  <a:moveTo>
                    <a:pt x="1217" y="0"/>
                  </a:moveTo>
                  <a:cubicBezTo>
                    <a:pt x="852" y="0"/>
                    <a:pt x="496" y="190"/>
                    <a:pt x="317" y="518"/>
                  </a:cubicBezTo>
                  <a:cubicBezTo>
                    <a:pt x="1" y="1060"/>
                    <a:pt x="181" y="1692"/>
                    <a:pt x="678" y="2008"/>
                  </a:cubicBezTo>
                  <a:cubicBezTo>
                    <a:pt x="849" y="2093"/>
                    <a:pt x="1028" y="2134"/>
                    <a:pt x="1202" y="2134"/>
                  </a:cubicBezTo>
                  <a:cubicBezTo>
                    <a:pt x="1582" y="2134"/>
                    <a:pt x="1937" y="1942"/>
                    <a:pt x="2123" y="1602"/>
                  </a:cubicBezTo>
                  <a:cubicBezTo>
                    <a:pt x="2439"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5" name="Google Shape;1995;p29"/>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6" name="Google Shape;1996;p29"/>
            <p:cNvSpPr/>
            <p:nvPr/>
          </p:nvSpPr>
          <p:spPr>
            <a:xfrm>
              <a:off x="2376105" y="3092229"/>
              <a:ext cx="96552" cy="94548"/>
            </a:xfrm>
            <a:custGeom>
              <a:rect b="b" l="l" r="r" t="t"/>
              <a:pathLst>
                <a:path extrusionOk="0" h="2123" w="2168">
                  <a:moveTo>
                    <a:pt x="1084" y="1"/>
                  </a:moveTo>
                  <a:cubicBezTo>
                    <a:pt x="497" y="1"/>
                    <a:pt x="0" y="452"/>
                    <a:pt x="0" y="1039"/>
                  </a:cubicBezTo>
                  <a:cubicBezTo>
                    <a:pt x="0" y="1626"/>
                    <a:pt x="497" y="2123"/>
                    <a:pt x="1084" y="2123"/>
                  </a:cubicBezTo>
                  <a:cubicBezTo>
                    <a:pt x="1671" y="2123"/>
                    <a:pt x="2167" y="1626"/>
                    <a:pt x="2167" y="1039"/>
                  </a:cubicBezTo>
                  <a:cubicBezTo>
                    <a:pt x="2167"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7" name="Google Shape;1997;p29"/>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8" name="Google Shape;1998;p29"/>
            <p:cNvSpPr/>
            <p:nvPr/>
          </p:nvSpPr>
          <p:spPr>
            <a:xfrm>
              <a:off x="3274732" y="3091294"/>
              <a:ext cx="108621" cy="95038"/>
            </a:xfrm>
            <a:custGeom>
              <a:rect b="b" l="l" r="r" t="t"/>
              <a:pathLst>
                <a:path extrusionOk="0" h="2134" w="2439">
                  <a:moveTo>
                    <a:pt x="1223" y="0"/>
                  </a:moveTo>
                  <a:cubicBezTo>
                    <a:pt x="1036" y="0"/>
                    <a:pt x="846" y="50"/>
                    <a:pt x="678" y="157"/>
                  </a:cubicBezTo>
                  <a:cubicBezTo>
                    <a:pt x="181" y="428"/>
                    <a:pt x="1" y="1105"/>
                    <a:pt x="272" y="1602"/>
                  </a:cubicBezTo>
                  <a:cubicBezTo>
                    <a:pt x="488" y="1942"/>
                    <a:pt x="853" y="2134"/>
                    <a:pt x="1236"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9" name="Google Shape;1999;p29"/>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0" name="Google Shape;2000;p29"/>
            <p:cNvSpPr/>
            <p:nvPr/>
          </p:nvSpPr>
          <p:spPr>
            <a:xfrm>
              <a:off x="3047559" y="3483291"/>
              <a:ext cx="108621" cy="95082"/>
            </a:xfrm>
            <a:custGeom>
              <a:rect b="b" l="l" r="r" t="t"/>
              <a:pathLst>
                <a:path extrusionOk="0" h="2135" w="2439">
                  <a:moveTo>
                    <a:pt x="1217" y="1"/>
                  </a:moveTo>
                  <a:cubicBezTo>
                    <a:pt x="852" y="1"/>
                    <a:pt x="496" y="191"/>
                    <a:pt x="317" y="519"/>
                  </a:cubicBezTo>
                  <a:cubicBezTo>
                    <a:pt x="1" y="1061"/>
                    <a:pt x="181" y="1693"/>
                    <a:pt x="723" y="2009"/>
                  </a:cubicBezTo>
                  <a:cubicBezTo>
                    <a:pt x="879" y="2094"/>
                    <a:pt x="1049" y="2135"/>
                    <a:pt x="1218" y="2135"/>
                  </a:cubicBezTo>
                  <a:cubicBezTo>
                    <a:pt x="1586" y="2135"/>
                    <a:pt x="1951" y="1943"/>
                    <a:pt x="2168" y="1603"/>
                  </a:cubicBezTo>
                  <a:cubicBezTo>
                    <a:pt x="2438" y="1106"/>
                    <a:pt x="2258" y="429"/>
                    <a:pt x="1761" y="158"/>
                  </a:cubicBezTo>
                  <a:cubicBezTo>
                    <a:pt x="1593" y="51"/>
                    <a:pt x="1404" y="1"/>
                    <a:pt x="121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1" name="Google Shape;2001;p29"/>
            <p:cNvSpPr/>
            <p:nvPr/>
          </p:nvSpPr>
          <p:spPr>
            <a:xfrm>
              <a:off x="2649505" y="3520478"/>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2" name="Google Shape;2002;p29"/>
            <p:cNvSpPr/>
            <p:nvPr/>
          </p:nvSpPr>
          <p:spPr>
            <a:xfrm>
              <a:off x="2603278" y="3482267"/>
              <a:ext cx="94548" cy="96552"/>
            </a:xfrm>
            <a:custGeom>
              <a:rect b="b" l="l" r="r" t="t"/>
              <a:pathLst>
                <a:path extrusionOk="0" h="2168" w="2123">
                  <a:moveTo>
                    <a:pt x="1039" y="0"/>
                  </a:moveTo>
                  <a:cubicBezTo>
                    <a:pt x="452" y="0"/>
                    <a:pt x="0" y="497"/>
                    <a:pt x="0" y="1084"/>
                  </a:cubicBezTo>
                  <a:cubicBezTo>
                    <a:pt x="0" y="1671"/>
                    <a:pt x="452" y="2167"/>
                    <a:pt x="1039" y="2167"/>
                  </a:cubicBezTo>
                  <a:cubicBezTo>
                    <a:pt x="1671" y="2167"/>
                    <a:pt x="2122" y="1671"/>
                    <a:pt x="2122" y="1084"/>
                  </a:cubicBezTo>
                  <a:cubicBezTo>
                    <a:pt x="2122" y="497"/>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3" name="Google Shape;2003;p29"/>
            <p:cNvSpPr/>
            <p:nvPr/>
          </p:nvSpPr>
          <p:spPr>
            <a:xfrm>
              <a:off x="2414316" y="3134449"/>
              <a:ext cx="245299" cy="402151"/>
            </a:xfrm>
            <a:custGeom>
              <a:rect b="b" l="l" r="r" t="t"/>
              <a:pathLst>
                <a:path extrusionOk="0" h="9030" w="5508">
                  <a:moveTo>
                    <a:pt x="406" y="1"/>
                  </a:moveTo>
                  <a:lnTo>
                    <a:pt x="0" y="227"/>
                  </a:lnTo>
                  <a:lnTo>
                    <a:pt x="5101" y="9029"/>
                  </a:lnTo>
                  <a:lnTo>
                    <a:pt x="5507" y="8758"/>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4" name="Google Shape;2004;p29"/>
            <p:cNvSpPr/>
            <p:nvPr/>
          </p:nvSpPr>
          <p:spPr>
            <a:xfrm>
              <a:off x="2370048" y="3091294"/>
              <a:ext cx="108621" cy="95038"/>
            </a:xfrm>
            <a:custGeom>
              <a:rect b="b" l="l" r="r" t="t"/>
              <a:pathLst>
                <a:path extrusionOk="0" h="2134" w="2439">
                  <a:moveTo>
                    <a:pt x="1223" y="0"/>
                  </a:moveTo>
                  <a:cubicBezTo>
                    <a:pt x="1036" y="0"/>
                    <a:pt x="846" y="50"/>
                    <a:pt x="678" y="157"/>
                  </a:cubicBezTo>
                  <a:cubicBezTo>
                    <a:pt x="181" y="428"/>
                    <a:pt x="1" y="1105"/>
                    <a:pt x="317" y="1602"/>
                  </a:cubicBezTo>
                  <a:cubicBezTo>
                    <a:pt x="502" y="1942"/>
                    <a:pt x="858" y="2134"/>
                    <a:pt x="1237" y="2134"/>
                  </a:cubicBezTo>
                  <a:cubicBezTo>
                    <a:pt x="1411" y="2134"/>
                    <a:pt x="1591" y="2093"/>
                    <a:pt x="1761" y="2008"/>
                  </a:cubicBezTo>
                  <a:cubicBezTo>
                    <a:pt x="2258" y="1692"/>
                    <a:pt x="2439" y="1060"/>
                    <a:pt x="2123" y="518"/>
                  </a:cubicBezTo>
                  <a:cubicBezTo>
                    <a:pt x="1944" y="190"/>
                    <a:pt x="1587" y="0"/>
                    <a:pt x="122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5" name="Google Shape;2005;p29"/>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6" name="Google Shape;2006;p29"/>
            <p:cNvSpPr/>
            <p:nvPr/>
          </p:nvSpPr>
          <p:spPr>
            <a:xfrm>
              <a:off x="2597221" y="2700232"/>
              <a:ext cx="106617" cy="94503"/>
            </a:xfrm>
            <a:custGeom>
              <a:rect b="b" l="l" r="r" t="t"/>
              <a:pathLst>
                <a:path extrusionOk="0" h="2122" w="2394">
                  <a:moveTo>
                    <a:pt x="1191" y="0"/>
                  </a:moveTo>
                  <a:cubicBezTo>
                    <a:pt x="834" y="0"/>
                    <a:pt x="482" y="181"/>
                    <a:pt x="272" y="542"/>
                  </a:cubicBezTo>
                  <a:cubicBezTo>
                    <a:pt x="1" y="1038"/>
                    <a:pt x="136" y="1670"/>
                    <a:pt x="678" y="1986"/>
                  </a:cubicBezTo>
                  <a:cubicBezTo>
                    <a:pt x="844" y="2077"/>
                    <a:pt x="1024" y="2122"/>
                    <a:pt x="1203" y="2122"/>
                  </a:cubicBezTo>
                  <a:cubicBezTo>
                    <a:pt x="1561" y="2122"/>
                    <a:pt x="1912" y="1941"/>
                    <a:pt x="2123" y="1580"/>
                  </a:cubicBezTo>
                  <a:cubicBezTo>
                    <a:pt x="2393"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7" name="Google Shape;2007;p29"/>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8" name="Google Shape;2008;p29"/>
            <p:cNvSpPr/>
            <p:nvPr/>
          </p:nvSpPr>
          <p:spPr>
            <a:xfrm>
              <a:off x="3055620"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25" y="2122"/>
                    <a:pt x="2122" y="1625"/>
                    <a:pt x="2122" y="1038"/>
                  </a:cubicBezTo>
                  <a:cubicBezTo>
                    <a:pt x="2122" y="452"/>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9" name="Google Shape;2009;p29"/>
            <p:cNvSpPr/>
            <p:nvPr/>
          </p:nvSpPr>
          <p:spPr>
            <a:xfrm>
              <a:off x="3727074" y="3874709"/>
              <a:ext cx="108621" cy="95082"/>
            </a:xfrm>
            <a:custGeom>
              <a:rect b="b" l="l" r="r" t="t"/>
              <a:pathLst>
                <a:path extrusionOk="0" h="2135" w="2439">
                  <a:moveTo>
                    <a:pt x="1236" y="1"/>
                  </a:moveTo>
                  <a:cubicBezTo>
                    <a:pt x="853" y="1"/>
                    <a:pt x="488" y="193"/>
                    <a:pt x="272" y="533"/>
                  </a:cubicBezTo>
                  <a:cubicBezTo>
                    <a:pt x="1" y="1029"/>
                    <a:pt x="181" y="1707"/>
                    <a:pt x="678" y="1977"/>
                  </a:cubicBezTo>
                  <a:cubicBezTo>
                    <a:pt x="846" y="2085"/>
                    <a:pt x="1036" y="2135"/>
                    <a:pt x="1223" y="2135"/>
                  </a:cubicBezTo>
                  <a:cubicBezTo>
                    <a:pt x="1587" y="2135"/>
                    <a:pt x="1944" y="1944"/>
                    <a:pt x="2123" y="1616"/>
                  </a:cubicBezTo>
                  <a:cubicBezTo>
                    <a:pt x="2439" y="1075"/>
                    <a:pt x="2258" y="443"/>
                    <a:pt x="1761" y="127"/>
                  </a:cubicBezTo>
                  <a:cubicBezTo>
                    <a:pt x="1591" y="41"/>
                    <a:pt x="1411" y="1"/>
                    <a:pt x="123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0" name="Google Shape;2010;p29"/>
            <p:cNvSpPr/>
            <p:nvPr/>
          </p:nvSpPr>
          <p:spPr>
            <a:xfrm>
              <a:off x="3329020" y="3912475"/>
              <a:ext cx="452387" cy="20174"/>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1" name="Google Shape;2011;p29"/>
            <p:cNvSpPr/>
            <p:nvPr/>
          </p:nvSpPr>
          <p:spPr>
            <a:xfrm>
              <a:off x="3280789" y="3874309"/>
              <a:ext cx="94503" cy="94503"/>
            </a:xfrm>
            <a:custGeom>
              <a:rect b="b" l="l" r="r" t="t"/>
              <a:pathLst>
                <a:path extrusionOk="0" h="2122" w="2122">
                  <a:moveTo>
                    <a:pt x="1084" y="0"/>
                  </a:moveTo>
                  <a:cubicBezTo>
                    <a:pt x="497" y="0"/>
                    <a:pt x="0" y="497"/>
                    <a:pt x="0" y="1084"/>
                  </a:cubicBezTo>
                  <a:cubicBezTo>
                    <a:pt x="0" y="1670"/>
                    <a:pt x="497" y="2122"/>
                    <a:pt x="1084" y="2122"/>
                  </a:cubicBezTo>
                  <a:cubicBezTo>
                    <a:pt x="1671" y="2122"/>
                    <a:pt x="2122" y="1670"/>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2" name="Google Shape;2012;p29"/>
            <p:cNvSpPr/>
            <p:nvPr/>
          </p:nvSpPr>
          <p:spPr>
            <a:xfrm>
              <a:off x="3093831" y="3524486"/>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3" name="Google Shape;2013;p29"/>
            <p:cNvSpPr/>
            <p:nvPr/>
          </p:nvSpPr>
          <p:spPr>
            <a:xfrm>
              <a:off x="3047559" y="3482712"/>
              <a:ext cx="108621" cy="95038"/>
            </a:xfrm>
            <a:custGeom>
              <a:rect b="b" l="l" r="r" t="t"/>
              <a:pathLst>
                <a:path extrusionOk="0" h="2134" w="2439">
                  <a:moveTo>
                    <a:pt x="1204" y="0"/>
                  </a:moveTo>
                  <a:cubicBezTo>
                    <a:pt x="1028" y="0"/>
                    <a:pt x="849" y="41"/>
                    <a:pt x="678"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4" name="Google Shape;2014;p29"/>
            <p:cNvSpPr/>
            <p:nvPr/>
          </p:nvSpPr>
          <p:spPr>
            <a:xfrm>
              <a:off x="3093831" y="3134449"/>
              <a:ext cx="243295" cy="402151"/>
            </a:xfrm>
            <a:custGeom>
              <a:rect b="b" l="l" r="r" t="t"/>
              <a:pathLst>
                <a:path extrusionOk="0" h="9030" w="5463">
                  <a:moveTo>
                    <a:pt x="5056" y="1"/>
                  </a:moveTo>
                  <a:lnTo>
                    <a:pt x="0" y="8758"/>
                  </a:lnTo>
                  <a:lnTo>
                    <a:pt x="406" y="9029"/>
                  </a:lnTo>
                  <a:lnTo>
                    <a:pt x="5462" y="227"/>
                  </a:lnTo>
                  <a:lnTo>
                    <a:pt x="505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5" name="Google Shape;2015;p29"/>
            <p:cNvSpPr/>
            <p:nvPr/>
          </p:nvSpPr>
          <p:spPr>
            <a:xfrm>
              <a:off x="3274732" y="3091294"/>
              <a:ext cx="108621" cy="95038"/>
            </a:xfrm>
            <a:custGeom>
              <a:rect b="b" l="l" r="r" t="t"/>
              <a:pathLst>
                <a:path extrusionOk="0" h="2134" w="2439">
                  <a:moveTo>
                    <a:pt x="1195" y="0"/>
                  </a:moveTo>
                  <a:cubicBezTo>
                    <a:pt x="827" y="0"/>
                    <a:pt x="481" y="190"/>
                    <a:pt x="272"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6" name="Google Shape;2016;p29"/>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7" name="Google Shape;2017;p29"/>
            <p:cNvSpPr/>
            <p:nvPr/>
          </p:nvSpPr>
          <p:spPr>
            <a:xfrm>
              <a:off x="1692537" y="2700232"/>
              <a:ext cx="108621" cy="94503"/>
            </a:xfrm>
            <a:custGeom>
              <a:rect b="b" l="l" r="r" t="t"/>
              <a:pathLst>
                <a:path extrusionOk="0" h="2122" w="2439">
                  <a:moveTo>
                    <a:pt x="1191" y="0"/>
                  </a:moveTo>
                  <a:cubicBezTo>
                    <a:pt x="834" y="0"/>
                    <a:pt x="482" y="181"/>
                    <a:pt x="272" y="542"/>
                  </a:cubicBezTo>
                  <a:cubicBezTo>
                    <a:pt x="1" y="1038"/>
                    <a:pt x="182" y="1670"/>
                    <a:pt x="678" y="1986"/>
                  </a:cubicBezTo>
                  <a:cubicBezTo>
                    <a:pt x="844" y="2077"/>
                    <a:pt x="1029" y="2122"/>
                    <a:pt x="1213" y="2122"/>
                  </a:cubicBezTo>
                  <a:cubicBezTo>
                    <a:pt x="1581" y="2122"/>
                    <a:pt x="1942" y="1941"/>
                    <a:pt x="2123" y="1580"/>
                  </a:cubicBezTo>
                  <a:cubicBezTo>
                    <a:pt x="2439" y="1084"/>
                    <a:pt x="2258" y="452"/>
                    <a:pt x="1716" y="136"/>
                  </a:cubicBezTo>
                  <a:cubicBezTo>
                    <a:pt x="1551" y="45"/>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8" name="Google Shape;2018;p29"/>
            <p:cNvSpPr/>
            <p:nvPr/>
          </p:nvSpPr>
          <p:spPr>
            <a:xfrm>
              <a:off x="1294483"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9" name="Google Shape;2019;p29"/>
            <p:cNvSpPr/>
            <p:nvPr/>
          </p:nvSpPr>
          <p:spPr>
            <a:xfrm>
              <a:off x="1246252" y="2700232"/>
              <a:ext cx="94548" cy="94503"/>
            </a:xfrm>
            <a:custGeom>
              <a:rect b="b" l="l" r="r" t="t"/>
              <a:pathLst>
                <a:path extrusionOk="0" h="2122" w="2123">
                  <a:moveTo>
                    <a:pt x="1084" y="0"/>
                  </a:moveTo>
                  <a:cubicBezTo>
                    <a:pt x="497" y="0"/>
                    <a:pt x="0" y="452"/>
                    <a:pt x="0" y="1038"/>
                  </a:cubicBezTo>
                  <a:cubicBezTo>
                    <a:pt x="0" y="1625"/>
                    <a:pt x="497" y="2122"/>
                    <a:pt x="1084" y="2122"/>
                  </a:cubicBezTo>
                  <a:cubicBezTo>
                    <a:pt x="1671" y="2122"/>
                    <a:pt x="2122" y="1625"/>
                    <a:pt x="2122" y="1038"/>
                  </a:cubicBezTo>
                  <a:cubicBezTo>
                    <a:pt x="2122" y="452"/>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0" name="Google Shape;2020;p29"/>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1" name="Google Shape;2021;p29"/>
            <p:cNvSpPr/>
            <p:nvPr/>
          </p:nvSpPr>
          <p:spPr>
            <a:xfrm>
              <a:off x="2595217" y="2699342"/>
              <a:ext cx="108621" cy="94993"/>
            </a:xfrm>
            <a:custGeom>
              <a:rect b="b" l="l" r="r" t="t"/>
              <a:pathLst>
                <a:path extrusionOk="0" h="2133" w="2439">
                  <a:moveTo>
                    <a:pt x="1248" y="0"/>
                  </a:moveTo>
                  <a:cubicBezTo>
                    <a:pt x="1069" y="0"/>
                    <a:pt x="889" y="50"/>
                    <a:pt x="723" y="156"/>
                  </a:cubicBezTo>
                  <a:cubicBezTo>
                    <a:pt x="181" y="426"/>
                    <a:pt x="1" y="1104"/>
                    <a:pt x="317" y="1600"/>
                  </a:cubicBezTo>
                  <a:cubicBezTo>
                    <a:pt x="502" y="1940"/>
                    <a:pt x="879" y="2132"/>
                    <a:pt x="1257" y="2132"/>
                  </a:cubicBezTo>
                  <a:cubicBezTo>
                    <a:pt x="1431" y="2132"/>
                    <a:pt x="1605" y="2092"/>
                    <a:pt x="1761" y="2006"/>
                  </a:cubicBezTo>
                  <a:cubicBezTo>
                    <a:pt x="2258" y="1690"/>
                    <a:pt x="2438" y="1058"/>
                    <a:pt x="2168"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2" name="Google Shape;2022;p29"/>
            <p:cNvSpPr/>
            <p:nvPr/>
          </p:nvSpPr>
          <p:spPr>
            <a:xfrm>
              <a:off x="2414316" y="2742452"/>
              <a:ext cx="245299" cy="402107"/>
            </a:xfrm>
            <a:custGeom>
              <a:rect b="b" l="l" r="r" t="t"/>
              <a:pathLst>
                <a:path extrusionOk="0" h="9029" w="5508">
                  <a:moveTo>
                    <a:pt x="5101" y="0"/>
                  </a:moveTo>
                  <a:lnTo>
                    <a:pt x="0" y="8803"/>
                  </a:lnTo>
                  <a:lnTo>
                    <a:pt x="406" y="9029"/>
                  </a:lnTo>
                  <a:lnTo>
                    <a:pt x="5507" y="226"/>
                  </a:lnTo>
                  <a:lnTo>
                    <a:pt x="5101"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3" name="Google Shape;2023;p29"/>
            <p:cNvSpPr/>
            <p:nvPr/>
          </p:nvSpPr>
          <p:spPr>
            <a:xfrm>
              <a:off x="2370048" y="3091294"/>
              <a:ext cx="108621" cy="95038"/>
            </a:xfrm>
            <a:custGeom>
              <a:rect b="b" l="l" r="r" t="t"/>
              <a:pathLst>
                <a:path extrusionOk="0" h="2134" w="2439">
                  <a:moveTo>
                    <a:pt x="1197" y="0"/>
                  </a:moveTo>
                  <a:cubicBezTo>
                    <a:pt x="833" y="0"/>
                    <a:pt x="496" y="190"/>
                    <a:pt x="317" y="518"/>
                  </a:cubicBezTo>
                  <a:cubicBezTo>
                    <a:pt x="1" y="1060"/>
                    <a:pt x="181" y="1692"/>
                    <a:pt x="678" y="2008"/>
                  </a:cubicBezTo>
                  <a:cubicBezTo>
                    <a:pt x="834" y="2093"/>
                    <a:pt x="1009" y="2134"/>
                    <a:pt x="1182" y="2134"/>
                  </a:cubicBezTo>
                  <a:cubicBezTo>
                    <a:pt x="1561" y="2134"/>
                    <a:pt x="1937" y="1942"/>
                    <a:pt x="2123" y="1602"/>
                  </a:cubicBezTo>
                  <a:cubicBezTo>
                    <a:pt x="2439" y="1105"/>
                    <a:pt x="2258" y="428"/>
                    <a:pt x="1761" y="157"/>
                  </a:cubicBezTo>
                  <a:cubicBezTo>
                    <a:pt x="1578" y="50"/>
                    <a:pt x="1384" y="0"/>
                    <a:pt x="119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4" name="Google Shape;2024;p29"/>
            <p:cNvSpPr/>
            <p:nvPr/>
          </p:nvSpPr>
          <p:spPr>
            <a:xfrm>
              <a:off x="1971994" y="3128436"/>
              <a:ext cx="452387" cy="20130"/>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5" name="Google Shape;2025;p29"/>
            <p:cNvSpPr/>
            <p:nvPr/>
          </p:nvSpPr>
          <p:spPr>
            <a:xfrm>
              <a:off x="1925767" y="3092229"/>
              <a:ext cx="94548" cy="94548"/>
            </a:xfrm>
            <a:custGeom>
              <a:rect b="b" l="l" r="r" t="t"/>
              <a:pathLst>
                <a:path extrusionOk="0" h="2123" w="2123">
                  <a:moveTo>
                    <a:pt x="1039" y="1"/>
                  </a:moveTo>
                  <a:cubicBezTo>
                    <a:pt x="452" y="1"/>
                    <a:pt x="0" y="452"/>
                    <a:pt x="0" y="1039"/>
                  </a:cubicBezTo>
                  <a:cubicBezTo>
                    <a:pt x="0" y="1626"/>
                    <a:pt x="452" y="2123"/>
                    <a:pt x="1039" y="2123"/>
                  </a:cubicBezTo>
                  <a:cubicBezTo>
                    <a:pt x="1626" y="2123"/>
                    <a:pt x="2122" y="1626"/>
                    <a:pt x="2122" y="1039"/>
                  </a:cubicBezTo>
                  <a:cubicBezTo>
                    <a:pt x="2122" y="452"/>
                    <a:pt x="1626"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6" name="Google Shape;2026;p29"/>
            <p:cNvSpPr/>
            <p:nvPr/>
          </p:nvSpPr>
          <p:spPr>
            <a:xfrm>
              <a:off x="1736805" y="2742452"/>
              <a:ext cx="245299" cy="402107"/>
            </a:xfrm>
            <a:custGeom>
              <a:rect b="b" l="l" r="r" t="t"/>
              <a:pathLst>
                <a:path extrusionOk="0" h="9029" w="5508">
                  <a:moveTo>
                    <a:pt x="406" y="0"/>
                  </a:moveTo>
                  <a:lnTo>
                    <a:pt x="0" y="226"/>
                  </a:lnTo>
                  <a:lnTo>
                    <a:pt x="5056" y="9029"/>
                  </a:lnTo>
                  <a:lnTo>
                    <a:pt x="5507" y="8758"/>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7" name="Google Shape;2027;p29"/>
            <p:cNvSpPr/>
            <p:nvPr/>
          </p:nvSpPr>
          <p:spPr>
            <a:xfrm>
              <a:off x="1692537" y="2699342"/>
              <a:ext cx="106617" cy="94993"/>
            </a:xfrm>
            <a:custGeom>
              <a:rect b="b" l="l" r="r" t="t"/>
              <a:pathLst>
                <a:path extrusionOk="0" h="2133" w="2394">
                  <a:moveTo>
                    <a:pt x="1203" y="0"/>
                  </a:moveTo>
                  <a:cubicBezTo>
                    <a:pt x="1024" y="0"/>
                    <a:pt x="844" y="50"/>
                    <a:pt x="678" y="156"/>
                  </a:cubicBezTo>
                  <a:cubicBezTo>
                    <a:pt x="136" y="426"/>
                    <a:pt x="1" y="1104"/>
                    <a:pt x="272" y="1600"/>
                  </a:cubicBezTo>
                  <a:cubicBezTo>
                    <a:pt x="488" y="1940"/>
                    <a:pt x="853" y="2132"/>
                    <a:pt x="1221" y="2132"/>
                  </a:cubicBezTo>
                  <a:cubicBezTo>
                    <a:pt x="1390" y="2132"/>
                    <a:pt x="1560" y="2092"/>
                    <a:pt x="1716" y="2006"/>
                  </a:cubicBezTo>
                  <a:cubicBezTo>
                    <a:pt x="2258" y="1690"/>
                    <a:pt x="2394" y="1058"/>
                    <a:pt x="2123"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8" name="Google Shape;2028;p29"/>
            <p:cNvSpPr/>
            <p:nvPr/>
          </p:nvSpPr>
          <p:spPr>
            <a:xfrm>
              <a:off x="1736805"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9" name="Google Shape;2029;p29"/>
            <p:cNvSpPr/>
            <p:nvPr/>
          </p:nvSpPr>
          <p:spPr>
            <a:xfrm>
              <a:off x="1917706"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62" y="2084"/>
                    <a:pt x="1056" y="2134"/>
                    <a:pt x="1244" y="2134"/>
                  </a:cubicBezTo>
                  <a:cubicBezTo>
                    <a:pt x="1612" y="2134"/>
                    <a:pt x="1959" y="1944"/>
                    <a:pt x="2168"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0" name="Google Shape;2030;p29"/>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1" name="Google Shape;2031;p29"/>
            <p:cNvSpPr/>
            <p:nvPr/>
          </p:nvSpPr>
          <p:spPr>
            <a:xfrm>
              <a:off x="2376105" y="2308191"/>
              <a:ext cx="96552" cy="94548"/>
            </a:xfrm>
            <a:custGeom>
              <a:rect b="b" l="l" r="r" t="t"/>
              <a:pathLst>
                <a:path extrusionOk="0" h="2123" w="2168">
                  <a:moveTo>
                    <a:pt x="1084" y="0"/>
                  </a:moveTo>
                  <a:cubicBezTo>
                    <a:pt x="497" y="0"/>
                    <a:pt x="0" y="497"/>
                    <a:pt x="0" y="1084"/>
                  </a:cubicBezTo>
                  <a:cubicBezTo>
                    <a:pt x="0" y="1671"/>
                    <a:pt x="497" y="2122"/>
                    <a:pt x="1084" y="2122"/>
                  </a:cubicBezTo>
                  <a:cubicBezTo>
                    <a:pt x="1671" y="2122"/>
                    <a:pt x="2167" y="1671"/>
                    <a:pt x="2167" y="1084"/>
                  </a:cubicBezTo>
                  <a:cubicBezTo>
                    <a:pt x="2167"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2" name="Google Shape;2032;p29"/>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3" name="Google Shape;2033;p29"/>
            <p:cNvSpPr/>
            <p:nvPr/>
          </p:nvSpPr>
          <p:spPr>
            <a:xfrm>
              <a:off x="3274732"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4" name="Google Shape;2034;p29"/>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5" name="Google Shape;2035;p29"/>
            <p:cNvSpPr/>
            <p:nvPr/>
          </p:nvSpPr>
          <p:spPr>
            <a:xfrm>
              <a:off x="3047559" y="2700232"/>
              <a:ext cx="108621" cy="95394"/>
            </a:xfrm>
            <a:custGeom>
              <a:rect b="b" l="l" r="r" t="t"/>
              <a:pathLst>
                <a:path extrusionOk="0" h="2142" w="2439">
                  <a:moveTo>
                    <a:pt x="1236" y="0"/>
                  </a:moveTo>
                  <a:cubicBezTo>
                    <a:pt x="879" y="0"/>
                    <a:pt x="527" y="181"/>
                    <a:pt x="317" y="542"/>
                  </a:cubicBezTo>
                  <a:cubicBezTo>
                    <a:pt x="1" y="1038"/>
                    <a:pt x="181" y="1670"/>
                    <a:pt x="723" y="1986"/>
                  </a:cubicBezTo>
                  <a:cubicBezTo>
                    <a:pt x="889" y="2092"/>
                    <a:pt x="1069" y="2142"/>
                    <a:pt x="1248" y="2142"/>
                  </a:cubicBezTo>
                  <a:cubicBezTo>
                    <a:pt x="1606" y="2142"/>
                    <a:pt x="1957" y="1941"/>
                    <a:pt x="2168" y="1580"/>
                  </a:cubicBezTo>
                  <a:cubicBezTo>
                    <a:pt x="2438" y="1084"/>
                    <a:pt x="2258" y="452"/>
                    <a:pt x="1761" y="136"/>
                  </a:cubicBezTo>
                  <a:cubicBezTo>
                    <a:pt x="1596" y="45"/>
                    <a:pt x="1415"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6" name="Google Shape;2036;p29"/>
            <p:cNvSpPr/>
            <p:nvPr/>
          </p:nvSpPr>
          <p:spPr>
            <a:xfrm>
              <a:off x="2649505" y="2736395"/>
              <a:ext cx="452387" cy="22178"/>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7" name="Google Shape;2037;p29"/>
            <p:cNvSpPr/>
            <p:nvPr/>
          </p:nvSpPr>
          <p:spPr>
            <a:xfrm>
              <a:off x="2603278" y="2700232"/>
              <a:ext cx="94548" cy="94503"/>
            </a:xfrm>
            <a:custGeom>
              <a:rect b="b" l="l" r="r" t="t"/>
              <a:pathLst>
                <a:path extrusionOk="0" h="2122" w="2123">
                  <a:moveTo>
                    <a:pt x="1039" y="0"/>
                  </a:moveTo>
                  <a:cubicBezTo>
                    <a:pt x="452" y="0"/>
                    <a:pt x="0" y="452"/>
                    <a:pt x="0" y="1038"/>
                  </a:cubicBezTo>
                  <a:cubicBezTo>
                    <a:pt x="0" y="1625"/>
                    <a:pt x="452" y="2122"/>
                    <a:pt x="1039" y="2122"/>
                  </a:cubicBezTo>
                  <a:cubicBezTo>
                    <a:pt x="1671" y="2122"/>
                    <a:pt x="2122" y="1625"/>
                    <a:pt x="2122" y="1038"/>
                  </a:cubicBezTo>
                  <a:cubicBezTo>
                    <a:pt x="2122" y="452"/>
                    <a:pt x="1671"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8" name="Google Shape;2038;p29"/>
            <p:cNvSpPr/>
            <p:nvPr/>
          </p:nvSpPr>
          <p:spPr>
            <a:xfrm>
              <a:off x="2414316" y="2350410"/>
              <a:ext cx="245299" cy="402107"/>
            </a:xfrm>
            <a:custGeom>
              <a:rect b="b" l="l" r="r" t="t"/>
              <a:pathLst>
                <a:path extrusionOk="0" h="9029" w="5508">
                  <a:moveTo>
                    <a:pt x="406" y="0"/>
                  </a:moveTo>
                  <a:lnTo>
                    <a:pt x="0" y="226"/>
                  </a:lnTo>
                  <a:lnTo>
                    <a:pt x="5101" y="9029"/>
                  </a:lnTo>
                  <a:lnTo>
                    <a:pt x="5507"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9" name="Google Shape;2039;p29"/>
            <p:cNvSpPr/>
            <p:nvPr/>
          </p:nvSpPr>
          <p:spPr>
            <a:xfrm>
              <a:off x="2370048"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4" y="2122"/>
                    <a:pt x="1205" y="2122"/>
                  </a:cubicBezTo>
                  <a:cubicBezTo>
                    <a:pt x="1390" y="2122"/>
                    <a:pt x="1581" y="2077"/>
                    <a:pt x="1761"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0" name="Google Shape;2040;p29"/>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1" name="Google Shape;2041;p29"/>
            <p:cNvSpPr/>
            <p:nvPr/>
          </p:nvSpPr>
          <p:spPr>
            <a:xfrm>
              <a:off x="2595217" y="1916595"/>
              <a:ext cx="108621" cy="95082"/>
            </a:xfrm>
            <a:custGeom>
              <a:rect b="b" l="l" r="r" t="t"/>
              <a:pathLst>
                <a:path extrusionOk="0" h="2135"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8"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2" name="Google Shape;2042;p29"/>
            <p:cNvSpPr/>
            <p:nvPr/>
          </p:nvSpPr>
          <p:spPr>
            <a:xfrm>
              <a:off x="3280789" y="3092229"/>
              <a:ext cx="94503" cy="94548"/>
            </a:xfrm>
            <a:custGeom>
              <a:rect b="b" l="l" r="r" t="t"/>
              <a:pathLst>
                <a:path extrusionOk="0" h="2123" w="2122">
                  <a:moveTo>
                    <a:pt x="1084" y="1"/>
                  </a:moveTo>
                  <a:cubicBezTo>
                    <a:pt x="497" y="1"/>
                    <a:pt x="0" y="452"/>
                    <a:pt x="0" y="1039"/>
                  </a:cubicBezTo>
                  <a:cubicBezTo>
                    <a:pt x="0" y="1626"/>
                    <a:pt x="497" y="2123"/>
                    <a:pt x="1084" y="2123"/>
                  </a:cubicBezTo>
                  <a:cubicBezTo>
                    <a:pt x="1671" y="2123"/>
                    <a:pt x="2122" y="1626"/>
                    <a:pt x="2122" y="1039"/>
                  </a:cubicBezTo>
                  <a:cubicBezTo>
                    <a:pt x="2122" y="452"/>
                    <a:pt x="1671"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3" name="Google Shape;2043;p29"/>
            <p:cNvSpPr/>
            <p:nvPr/>
          </p:nvSpPr>
          <p:spPr>
            <a:xfrm>
              <a:off x="3093831" y="2742452"/>
              <a:ext cx="243295" cy="402107"/>
            </a:xfrm>
            <a:custGeom>
              <a:rect b="b" l="l" r="r" t="t"/>
              <a:pathLst>
                <a:path extrusionOk="0" h="9029" w="5463">
                  <a:moveTo>
                    <a:pt x="406" y="0"/>
                  </a:moveTo>
                  <a:lnTo>
                    <a:pt x="0" y="226"/>
                  </a:lnTo>
                  <a:lnTo>
                    <a:pt x="5056" y="9029"/>
                  </a:lnTo>
                  <a:lnTo>
                    <a:pt x="5462" y="8803"/>
                  </a:lnTo>
                  <a:lnTo>
                    <a:pt x="40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4" name="Google Shape;2044;p29"/>
            <p:cNvSpPr/>
            <p:nvPr/>
          </p:nvSpPr>
          <p:spPr>
            <a:xfrm>
              <a:off x="3047559" y="2699253"/>
              <a:ext cx="108621" cy="95082"/>
            </a:xfrm>
            <a:custGeom>
              <a:rect b="b" l="l" r="r" t="t"/>
              <a:pathLst>
                <a:path extrusionOk="0" h="2135" w="2439">
                  <a:moveTo>
                    <a:pt x="1244" y="0"/>
                  </a:moveTo>
                  <a:cubicBezTo>
                    <a:pt x="1056" y="0"/>
                    <a:pt x="862" y="50"/>
                    <a:pt x="678" y="158"/>
                  </a:cubicBezTo>
                  <a:cubicBezTo>
                    <a:pt x="181" y="428"/>
                    <a:pt x="1" y="1106"/>
                    <a:pt x="317" y="1602"/>
                  </a:cubicBezTo>
                  <a:cubicBezTo>
                    <a:pt x="502" y="1942"/>
                    <a:pt x="879" y="2134"/>
                    <a:pt x="1257" y="2134"/>
                  </a:cubicBezTo>
                  <a:cubicBezTo>
                    <a:pt x="1431" y="2134"/>
                    <a:pt x="1605" y="2094"/>
                    <a:pt x="1761" y="2008"/>
                  </a:cubicBezTo>
                  <a:cubicBezTo>
                    <a:pt x="2258" y="1692"/>
                    <a:pt x="2438" y="1060"/>
                    <a:pt x="2168"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5" name="Google Shape;2045;p29"/>
            <p:cNvSpPr/>
            <p:nvPr/>
          </p:nvSpPr>
          <p:spPr>
            <a:xfrm>
              <a:off x="3093831" y="2350410"/>
              <a:ext cx="243295" cy="402107"/>
            </a:xfrm>
            <a:custGeom>
              <a:rect b="b" l="l" r="r" t="t"/>
              <a:pathLst>
                <a:path extrusionOk="0" h="9029" w="5463">
                  <a:moveTo>
                    <a:pt x="5056" y="0"/>
                  </a:moveTo>
                  <a:lnTo>
                    <a:pt x="0" y="8803"/>
                  </a:lnTo>
                  <a:lnTo>
                    <a:pt x="406" y="9029"/>
                  </a:lnTo>
                  <a:lnTo>
                    <a:pt x="5462" y="226"/>
                  </a:lnTo>
                  <a:lnTo>
                    <a:pt x="5056"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6" name="Google Shape;2046;p29"/>
            <p:cNvSpPr/>
            <p:nvPr/>
          </p:nvSpPr>
          <p:spPr>
            <a:xfrm>
              <a:off x="3274732"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7" name="Google Shape;2047;p29"/>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8" name="Google Shape;2048;p29"/>
            <p:cNvSpPr/>
            <p:nvPr/>
          </p:nvSpPr>
          <p:spPr>
            <a:xfrm>
              <a:off x="3733131"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9" name="Google Shape;2049;p29"/>
            <p:cNvSpPr/>
            <p:nvPr/>
          </p:nvSpPr>
          <p:spPr>
            <a:xfrm>
              <a:off x="3727074" y="2308191"/>
              <a:ext cx="108621" cy="94548"/>
            </a:xfrm>
            <a:custGeom>
              <a:rect b="b" l="l" r="r" t="t"/>
              <a:pathLst>
                <a:path extrusionOk="0" h="2123" w="2439">
                  <a:moveTo>
                    <a:pt x="1213" y="0"/>
                  </a:moveTo>
                  <a:cubicBezTo>
                    <a:pt x="1029" y="0"/>
                    <a:pt x="844" y="46"/>
                    <a:pt x="678" y="136"/>
                  </a:cubicBezTo>
                  <a:cubicBezTo>
                    <a:pt x="181" y="452"/>
                    <a:pt x="1" y="1084"/>
                    <a:pt x="272" y="1580"/>
                  </a:cubicBezTo>
                  <a:cubicBezTo>
                    <a:pt x="482" y="1942"/>
                    <a:pt x="833" y="2122"/>
                    <a:pt x="1191" y="2122"/>
                  </a:cubicBezTo>
                  <a:cubicBezTo>
                    <a:pt x="1370" y="2122"/>
                    <a:pt x="1551" y="2077"/>
                    <a:pt x="1716" y="1987"/>
                  </a:cubicBezTo>
                  <a:cubicBezTo>
                    <a:pt x="2258" y="1671"/>
                    <a:pt x="2439" y="1039"/>
                    <a:pt x="2123"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0" name="Google Shape;2050;p29"/>
            <p:cNvSpPr/>
            <p:nvPr/>
          </p:nvSpPr>
          <p:spPr>
            <a:xfrm>
              <a:off x="2414316" y="1958368"/>
              <a:ext cx="245299" cy="402151"/>
            </a:xfrm>
            <a:custGeom>
              <a:rect b="b" l="l" r="r" t="t"/>
              <a:pathLst>
                <a:path extrusionOk="0" h="9030" w="5508">
                  <a:moveTo>
                    <a:pt x="5101" y="1"/>
                  </a:moveTo>
                  <a:lnTo>
                    <a:pt x="0" y="8803"/>
                  </a:lnTo>
                  <a:lnTo>
                    <a:pt x="406" y="9029"/>
                  </a:lnTo>
                  <a:lnTo>
                    <a:pt x="5507" y="272"/>
                  </a:lnTo>
                  <a:lnTo>
                    <a:pt x="5101"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1" name="Google Shape;2051;p29"/>
            <p:cNvSpPr/>
            <p:nvPr/>
          </p:nvSpPr>
          <p:spPr>
            <a:xfrm>
              <a:off x="2370048" y="2308636"/>
              <a:ext cx="108621" cy="95038"/>
            </a:xfrm>
            <a:custGeom>
              <a:rect b="b" l="l" r="r" t="t"/>
              <a:pathLst>
                <a:path extrusionOk="0" h="2134" w="2439">
                  <a:moveTo>
                    <a:pt x="1257" y="0"/>
                  </a:moveTo>
                  <a:cubicBezTo>
                    <a:pt x="879" y="0"/>
                    <a:pt x="502" y="192"/>
                    <a:pt x="317"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2" name="Google Shape;2052;p29"/>
            <p:cNvSpPr/>
            <p:nvPr/>
          </p:nvSpPr>
          <p:spPr>
            <a:xfrm>
              <a:off x="1971994"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3" name="Google Shape;2053;p29"/>
            <p:cNvSpPr/>
            <p:nvPr/>
          </p:nvSpPr>
          <p:spPr>
            <a:xfrm>
              <a:off x="1925767" y="2308191"/>
              <a:ext cx="94548" cy="94548"/>
            </a:xfrm>
            <a:custGeom>
              <a:rect b="b" l="l" r="r" t="t"/>
              <a:pathLst>
                <a:path extrusionOk="0" h="2123" w="2123">
                  <a:moveTo>
                    <a:pt x="1039" y="0"/>
                  </a:moveTo>
                  <a:cubicBezTo>
                    <a:pt x="452" y="0"/>
                    <a:pt x="0" y="497"/>
                    <a:pt x="0" y="1084"/>
                  </a:cubicBezTo>
                  <a:cubicBezTo>
                    <a:pt x="0" y="1671"/>
                    <a:pt x="452" y="2122"/>
                    <a:pt x="1039" y="2122"/>
                  </a:cubicBezTo>
                  <a:cubicBezTo>
                    <a:pt x="1626" y="2122"/>
                    <a:pt x="2122" y="1671"/>
                    <a:pt x="2122" y="1084"/>
                  </a:cubicBezTo>
                  <a:cubicBezTo>
                    <a:pt x="2122" y="497"/>
                    <a:pt x="1626"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4" name="Google Shape;2054;p29"/>
            <p:cNvSpPr/>
            <p:nvPr/>
          </p:nvSpPr>
          <p:spPr>
            <a:xfrm>
              <a:off x="3727074" y="2308636"/>
              <a:ext cx="108621" cy="95038"/>
            </a:xfrm>
            <a:custGeom>
              <a:rect b="b" l="l" r="r" t="t"/>
              <a:pathLst>
                <a:path extrusionOk="0" h="2134" w="2439">
                  <a:moveTo>
                    <a:pt x="1236" y="0"/>
                  </a:moveTo>
                  <a:cubicBezTo>
                    <a:pt x="853" y="0"/>
                    <a:pt x="488" y="192"/>
                    <a:pt x="272" y="532"/>
                  </a:cubicBezTo>
                  <a:cubicBezTo>
                    <a:pt x="1" y="1029"/>
                    <a:pt x="181" y="1706"/>
                    <a:pt x="678" y="1977"/>
                  </a:cubicBezTo>
                  <a:cubicBezTo>
                    <a:pt x="846" y="2084"/>
                    <a:pt x="1036" y="2134"/>
                    <a:pt x="1223" y="2134"/>
                  </a:cubicBezTo>
                  <a:cubicBezTo>
                    <a:pt x="1587" y="2134"/>
                    <a:pt x="1944" y="1944"/>
                    <a:pt x="2123" y="1616"/>
                  </a:cubicBezTo>
                  <a:cubicBezTo>
                    <a:pt x="2439" y="1074"/>
                    <a:pt x="2258" y="442"/>
                    <a:pt x="1761" y="126"/>
                  </a:cubicBezTo>
                  <a:cubicBezTo>
                    <a:pt x="1591" y="41"/>
                    <a:pt x="1411" y="0"/>
                    <a:pt x="123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5" name="Google Shape;2055;p29"/>
            <p:cNvSpPr/>
            <p:nvPr/>
          </p:nvSpPr>
          <p:spPr>
            <a:xfrm>
              <a:off x="3329020" y="2344398"/>
              <a:ext cx="452387" cy="22134"/>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6" name="Google Shape;2056;p29"/>
            <p:cNvSpPr/>
            <p:nvPr/>
          </p:nvSpPr>
          <p:spPr>
            <a:xfrm>
              <a:off x="3280789" y="2308191"/>
              <a:ext cx="94503" cy="94548"/>
            </a:xfrm>
            <a:custGeom>
              <a:rect b="b" l="l" r="r" t="t"/>
              <a:pathLst>
                <a:path extrusionOk="0" h="2123" w="2122">
                  <a:moveTo>
                    <a:pt x="1084" y="0"/>
                  </a:moveTo>
                  <a:cubicBezTo>
                    <a:pt x="497" y="0"/>
                    <a:pt x="0" y="497"/>
                    <a:pt x="0" y="1084"/>
                  </a:cubicBezTo>
                  <a:cubicBezTo>
                    <a:pt x="0" y="1671"/>
                    <a:pt x="497" y="2122"/>
                    <a:pt x="1084" y="2122"/>
                  </a:cubicBezTo>
                  <a:cubicBezTo>
                    <a:pt x="1671" y="2122"/>
                    <a:pt x="2122" y="1671"/>
                    <a:pt x="2122" y="1084"/>
                  </a:cubicBezTo>
                  <a:cubicBezTo>
                    <a:pt x="2122" y="497"/>
                    <a:pt x="1671"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7" name="Google Shape;2057;p29"/>
            <p:cNvSpPr/>
            <p:nvPr/>
          </p:nvSpPr>
          <p:spPr>
            <a:xfrm>
              <a:off x="3093831" y="1958368"/>
              <a:ext cx="243295" cy="402151"/>
            </a:xfrm>
            <a:custGeom>
              <a:rect b="b" l="l" r="r" t="t"/>
              <a:pathLst>
                <a:path extrusionOk="0" h="9030" w="5463">
                  <a:moveTo>
                    <a:pt x="406" y="1"/>
                  </a:moveTo>
                  <a:lnTo>
                    <a:pt x="0" y="226"/>
                  </a:lnTo>
                  <a:lnTo>
                    <a:pt x="5056" y="9029"/>
                  </a:lnTo>
                  <a:lnTo>
                    <a:pt x="5462" y="8803"/>
                  </a:lnTo>
                  <a:lnTo>
                    <a:pt x="406"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8" name="Google Shape;2058;p29"/>
            <p:cNvSpPr/>
            <p:nvPr/>
          </p:nvSpPr>
          <p:spPr>
            <a:xfrm>
              <a:off x="3047559" y="1916595"/>
              <a:ext cx="108621" cy="95082"/>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8"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9">
    <p:bg>
      <p:bgPr>
        <a:gradFill>
          <a:gsLst>
            <a:gs pos="0">
              <a:schemeClr val="lt1"/>
            </a:gs>
            <a:gs pos="100000">
              <a:srgbClr val="EBF2F9"/>
            </a:gs>
          </a:gsLst>
          <a:lin ang="0" scaled="0"/>
        </a:gradFill>
      </p:bgPr>
    </p:bg>
    <p:spTree>
      <p:nvGrpSpPr>
        <p:cNvPr id="2059" name="Shape 2059"/>
        <p:cNvGrpSpPr/>
        <p:nvPr/>
      </p:nvGrpSpPr>
      <p:grpSpPr>
        <a:xfrm>
          <a:off x="0" y="0"/>
          <a:ext cx="0" cy="0"/>
          <a:chOff x="0" y="0"/>
          <a:chExt cx="0" cy="0"/>
        </a:xfrm>
      </p:grpSpPr>
      <p:grpSp>
        <p:nvGrpSpPr>
          <p:cNvPr id="2060" name="Google Shape;2060;p30"/>
          <p:cNvGrpSpPr/>
          <p:nvPr/>
        </p:nvGrpSpPr>
        <p:grpSpPr>
          <a:xfrm>
            <a:off x="6247053" y="-2059470"/>
            <a:ext cx="4316033" cy="4294018"/>
            <a:chOff x="1829898" y="-516917"/>
            <a:chExt cx="2106821" cy="2096074"/>
          </a:xfrm>
        </p:grpSpPr>
        <p:sp>
          <p:nvSpPr>
            <p:cNvPr id="2061" name="Google Shape;2061;p30"/>
            <p:cNvSpPr/>
            <p:nvPr/>
          </p:nvSpPr>
          <p:spPr>
            <a:xfrm>
              <a:off x="2074614" y="1341955"/>
              <a:ext cx="51520" cy="51544"/>
            </a:xfrm>
            <a:custGeom>
              <a:rect b="b" l="l" r="r" t="t"/>
              <a:pathLst>
                <a:path extrusionOk="0" h="2168" w="2167">
                  <a:moveTo>
                    <a:pt x="1084" y="0"/>
                  </a:moveTo>
                  <a:cubicBezTo>
                    <a:pt x="497" y="0"/>
                    <a:pt x="0" y="497"/>
                    <a:pt x="0" y="1084"/>
                  </a:cubicBezTo>
                  <a:cubicBezTo>
                    <a:pt x="0" y="1671"/>
                    <a:pt x="497" y="2167"/>
                    <a:pt x="1084" y="2167"/>
                  </a:cubicBezTo>
                  <a:cubicBezTo>
                    <a:pt x="1670" y="2167"/>
                    <a:pt x="2167" y="1671"/>
                    <a:pt x="2167" y="1084"/>
                  </a:cubicBezTo>
                  <a:cubicBezTo>
                    <a:pt x="2167"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2" name="Google Shape;2062;p30"/>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3" name="Google Shape;2063;p30"/>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4" name="Google Shape;2064;p30"/>
            <p:cNvSpPr/>
            <p:nvPr/>
          </p:nvSpPr>
          <p:spPr>
            <a:xfrm>
              <a:off x="2799062"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5" name="Google Shape;2065;p30"/>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6" name="Google Shape;2066;p30"/>
            <p:cNvSpPr/>
            <p:nvPr/>
          </p:nvSpPr>
          <p:spPr>
            <a:xfrm>
              <a:off x="2191587" y="1133234"/>
              <a:ext cx="57987" cy="507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7" name="Google Shape;2067;p30"/>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8" name="Google Shape;2068;p30"/>
            <p:cNvSpPr/>
            <p:nvPr/>
          </p:nvSpPr>
          <p:spPr>
            <a:xfrm>
              <a:off x="2071381" y="1342502"/>
              <a:ext cx="57987" cy="50760"/>
            </a:xfrm>
            <a:custGeom>
              <a:rect b="b" l="l" r="r" t="t"/>
              <a:pathLst>
                <a:path extrusionOk="0" h="2135" w="2439">
                  <a:moveTo>
                    <a:pt x="1197" y="1"/>
                  </a:moveTo>
                  <a:cubicBezTo>
                    <a:pt x="833" y="1"/>
                    <a:pt x="496" y="191"/>
                    <a:pt x="317"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9" name="Google Shape;2069;p30"/>
            <p:cNvSpPr/>
            <p:nvPr/>
          </p:nvSpPr>
          <p:spPr>
            <a:xfrm>
              <a:off x="2074614" y="924466"/>
              <a:ext cx="51520" cy="50451"/>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0" name="Google Shape;2070;p30"/>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1" name="Google Shape;2071;p30"/>
            <p:cNvSpPr/>
            <p:nvPr/>
          </p:nvSpPr>
          <p:spPr>
            <a:xfrm>
              <a:off x="2554346" y="1342502"/>
              <a:ext cx="57987" cy="50427"/>
            </a:xfrm>
            <a:custGeom>
              <a:rect b="b" l="l" r="r" t="t"/>
              <a:pathLst>
                <a:path extrusionOk="0" h="2121" w="2439">
                  <a:moveTo>
                    <a:pt x="1222" y="1"/>
                  </a:moveTo>
                  <a:cubicBezTo>
                    <a:pt x="1035" y="1"/>
                    <a:pt x="846" y="51"/>
                    <a:pt x="678" y="158"/>
                  </a:cubicBezTo>
                  <a:cubicBezTo>
                    <a:pt x="181" y="429"/>
                    <a:pt x="1" y="1061"/>
                    <a:pt x="272" y="1603"/>
                  </a:cubicBezTo>
                  <a:cubicBezTo>
                    <a:pt x="480" y="1931"/>
                    <a:pt x="827" y="2121"/>
                    <a:pt x="1182" y="2121"/>
                  </a:cubicBezTo>
                  <a:cubicBezTo>
                    <a:pt x="1364" y="2121"/>
                    <a:pt x="1548" y="2071"/>
                    <a:pt x="1716" y="1964"/>
                  </a:cubicBezTo>
                  <a:cubicBezTo>
                    <a:pt x="2258" y="1693"/>
                    <a:pt x="2438" y="1016"/>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2" name="Google Shape;2072;p30"/>
            <p:cNvSpPr/>
            <p:nvPr/>
          </p:nvSpPr>
          <p:spPr>
            <a:xfrm>
              <a:off x="2094989" y="1156272"/>
              <a:ext cx="130976" cy="214688"/>
            </a:xfrm>
            <a:custGeom>
              <a:rect b="b" l="l" r="r" t="t"/>
              <a:pathLst>
                <a:path extrusionOk="0" h="9030" w="5509">
                  <a:moveTo>
                    <a:pt x="5102" y="1"/>
                  </a:moveTo>
                  <a:lnTo>
                    <a:pt x="1" y="8758"/>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3" name="Google Shape;2073;p30"/>
            <p:cNvSpPr/>
            <p:nvPr/>
          </p:nvSpPr>
          <p:spPr>
            <a:xfrm>
              <a:off x="2191587" y="1133234"/>
              <a:ext cx="57987" cy="507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4" name="Google Shape;2074;p30"/>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5" name="Google Shape;2075;p30"/>
            <p:cNvSpPr/>
            <p:nvPr/>
          </p:nvSpPr>
          <p:spPr>
            <a:xfrm>
              <a:off x="2437373"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6" name="Google Shape;2076;p30"/>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7" name="Google Shape;2077;p30"/>
            <p:cNvSpPr/>
            <p:nvPr/>
          </p:nvSpPr>
          <p:spPr>
            <a:xfrm>
              <a:off x="2916035" y="1133234"/>
              <a:ext cx="57987" cy="50736"/>
            </a:xfrm>
            <a:custGeom>
              <a:rect b="b" l="l" r="r" t="t"/>
              <a:pathLst>
                <a:path extrusionOk="0" h="2134" w="2439">
                  <a:moveTo>
                    <a:pt x="1244"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67" y="518"/>
                  </a:cubicBezTo>
                  <a:cubicBezTo>
                    <a:pt x="1959" y="190"/>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8" name="Google Shape;2078;p30"/>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9" name="Google Shape;2079;p30"/>
            <p:cNvSpPr/>
            <p:nvPr/>
          </p:nvSpPr>
          <p:spPr>
            <a:xfrm>
              <a:off x="2795829" y="1342502"/>
              <a:ext cx="57987" cy="50760"/>
            </a:xfrm>
            <a:custGeom>
              <a:rect b="b" l="l" r="r" t="t"/>
              <a:pathLst>
                <a:path extrusionOk="0" h="2135" w="2439">
                  <a:moveTo>
                    <a:pt x="1195" y="1"/>
                  </a:moveTo>
                  <a:cubicBezTo>
                    <a:pt x="827" y="1"/>
                    <a:pt x="480" y="191"/>
                    <a:pt x="272" y="519"/>
                  </a:cubicBezTo>
                  <a:cubicBezTo>
                    <a:pt x="1" y="1061"/>
                    <a:pt x="181" y="1693"/>
                    <a:pt x="678" y="2009"/>
                  </a:cubicBezTo>
                  <a:cubicBezTo>
                    <a:pt x="834" y="2094"/>
                    <a:pt x="1008" y="2135"/>
                    <a:pt x="1182" y="2135"/>
                  </a:cubicBezTo>
                  <a:cubicBezTo>
                    <a:pt x="1561" y="2135"/>
                    <a:pt x="1937" y="1943"/>
                    <a:pt x="2122" y="1603"/>
                  </a:cubicBezTo>
                  <a:cubicBezTo>
                    <a:pt x="2438" y="1106"/>
                    <a:pt x="2258" y="429"/>
                    <a:pt x="1761" y="158"/>
                  </a:cubicBezTo>
                  <a:cubicBezTo>
                    <a:pt x="1578" y="51"/>
                    <a:pt x="1384" y="1"/>
                    <a:pt x="119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0" name="Google Shape;2080;p30"/>
            <p:cNvSpPr/>
            <p:nvPr/>
          </p:nvSpPr>
          <p:spPr>
            <a:xfrm>
              <a:off x="2583328" y="1362354"/>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1" name="Google Shape;2081;p30"/>
            <p:cNvSpPr/>
            <p:nvPr/>
          </p:nvSpPr>
          <p:spPr>
            <a:xfrm>
              <a:off x="2557579" y="1341955"/>
              <a:ext cx="50451" cy="51544"/>
            </a:xfrm>
            <a:custGeom>
              <a:rect b="b" l="l" r="r" t="t"/>
              <a:pathLst>
                <a:path extrusionOk="0" h="2168" w="2122">
                  <a:moveTo>
                    <a:pt x="1084" y="0"/>
                  </a:moveTo>
                  <a:cubicBezTo>
                    <a:pt x="497" y="0"/>
                    <a:pt x="0" y="497"/>
                    <a:pt x="0" y="1084"/>
                  </a:cubicBezTo>
                  <a:cubicBezTo>
                    <a:pt x="0" y="1671"/>
                    <a:pt x="497" y="2167"/>
                    <a:pt x="1084" y="2167"/>
                  </a:cubicBezTo>
                  <a:cubicBezTo>
                    <a:pt x="1670" y="2167"/>
                    <a:pt x="2122" y="1671"/>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2" name="Google Shape;2082;p30"/>
            <p:cNvSpPr/>
            <p:nvPr/>
          </p:nvSpPr>
          <p:spPr>
            <a:xfrm>
              <a:off x="2457748" y="1156272"/>
              <a:ext cx="129907" cy="214688"/>
            </a:xfrm>
            <a:custGeom>
              <a:rect b="b" l="l" r="r" t="t"/>
              <a:pathLst>
                <a:path extrusionOk="0" h="9030" w="5464">
                  <a:moveTo>
                    <a:pt x="407" y="1"/>
                  </a:moveTo>
                  <a:lnTo>
                    <a:pt x="1" y="227"/>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3" name="Google Shape;2083;p30"/>
            <p:cNvSpPr/>
            <p:nvPr/>
          </p:nvSpPr>
          <p:spPr>
            <a:xfrm>
              <a:off x="2433070" y="1133258"/>
              <a:ext cx="57987" cy="50712"/>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4" name="Google Shape;2084;p30"/>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5" name="Google Shape;2085;p30"/>
            <p:cNvSpPr/>
            <p:nvPr/>
          </p:nvSpPr>
          <p:spPr>
            <a:xfrm>
              <a:off x="2554346" y="924466"/>
              <a:ext cx="57987" cy="50451"/>
            </a:xfrm>
            <a:custGeom>
              <a:rect b="b" l="l" r="r" t="t"/>
              <a:pathLst>
                <a:path extrusionOk="0" h="2122" w="2439">
                  <a:moveTo>
                    <a:pt x="1205" y="0"/>
                  </a:moveTo>
                  <a:cubicBezTo>
                    <a:pt x="833" y="0"/>
                    <a:pt x="482" y="181"/>
                    <a:pt x="272"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6" name="Google Shape;2086;p30"/>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7" name="Google Shape;2087;p30"/>
            <p:cNvSpPr/>
            <p:nvPr/>
          </p:nvSpPr>
          <p:spPr>
            <a:xfrm>
              <a:off x="2799062"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8" name="Google Shape;2088;p30"/>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9" name="Google Shape;2089;p30"/>
            <p:cNvSpPr/>
            <p:nvPr/>
          </p:nvSpPr>
          <p:spPr>
            <a:xfrm>
              <a:off x="3277724" y="1342193"/>
              <a:ext cx="57987" cy="50736"/>
            </a:xfrm>
            <a:custGeom>
              <a:rect b="b" l="l" r="r" t="t"/>
              <a:pathLst>
                <a:path extrusionOk="0" h="2134" w="2439">
                  <a:moveTo>
                    <a:pt x="1218" y="0"/>
                  </a:moveTo>
                  <a:cubicBezTo>
                    <a:pt x="1049" y="0"/>
                    <a:pt x="879" y="41"/>
                    <a:pt x="723" y="126"/>
                  </a:cubicBezTo>
                  <a:cubicBezTo>
                    <a:pt x="181" y="442"/>
                    <a:pt x="1" y="1074"/>
                    <a:pt x="317" y="1616"/>
                  </a:cubicBezTo>
                  <a:cubicBezTo>
                    <a:pt x="525" y="1944"/>
                    <a:pt x="872" y="2134"/>
                    <a:pt x="1227" y="2134"/>
                  </a:cubicBezTo>
                  <a:cubicBezTo>
                    <a:pt x="1409" y="2134"/>
                    <a:pt x="1593" y="2084"/>
                    <a:pt x="1761" y="1977"/>
                  </a:cubicBezTo>
                  <a:cubicBezTo>
                    <a:pt x="2303"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0" name="Google Shape;2090;p30"/>
            <p:cNvSpPr/>
            <p:nvPr/>
          </p:nvSpPr>
          <p:spPr>
            <a:xfrm>
              <a:off x="2819437" y="136449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1" name="Google Shape;2091;p30"/>
            <p:cNvSpPr/>
            <p:nvPr/>
          </p:nvSpPr>
          <p:spPr>
            <a:xfrm>
              <a:off x="2795829" y="1342193"/>
              <a:ext cx="57987" cy="50736"/>
            </a:xfrm>
            <a:custGeom>
              <a:rect b="b" l="l" r="r" t="t"/>
              <a:pathLst>
                <a:path extrusionOk="0" h="2134" w="2439">
                  <a:moveTo>
                    <a:pt x="1173" y="0"/>
                  </a:moveTo>
                  <a:cubicBezTo>
                    <a:pt x="1004"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2" name="Google Shape;2092;p30"/>
            <p:cNvSpPr/>
            <p:nvPr/>
          </p:nvSpPr>
          <p:spPr>
            <a:xfrm>
              <a:off x="2819437" y="1156272"/>
              <a:ext cx="130976" cy="214688"/>
            </a:xfrm>
            <a:custGeom>
              <a:rect b="b" l="l" r="r" t="t"/>
              <a:pathLst>
                <a:path extrusionOk="0" h="9030" w="5509">
                  <a:moveTo>
                    <a:pt x="5057" y="1"/>
                  </a:moveTo>
                  <a:lnTo>
                    <a:pt x="1" y="8758"/>
                  </a:lnTo>
                  <a:lnTo>
                    <a:pt x="407" y="9029"/>
                  </a:lnTo>
                  <a:lnTo>
                    <a:pt x="5508"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3" name="Google Shape;2093;p30"/>
            <p:cNvSpPr/>
            <p:nvPr/>
          </p:nvSpPr>
          <p:spPr>
            <a:xfrm>
              <a:off x="2916035"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4" name="Google Shape;2094;p30"/>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5" name="Google Shape;2095;p30"/>
            <p:cNvSpPr/>
            <p:nvPr/>
          </p:nvSpPr>
          <p:spPr>
            <a:xfrm>
              <a:off x="3161821"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6" name="Google Shape;2096;p30"/>
            <p:cNvSpPr/>
            <p:nvPr/>
          </p:nvSpPr>
          <p:spPr>
            <a:xfrm>
              <a:off x="3181126" y="1156272"/>
              <a:ext cx="130976" cy="214688"/>
            </a:xfrm>
            <a:custGeom>
              <a:rect b="b" l="l" r="r" t="t"/>
              <a:pathLst>
                <a:path extrusionOk="0" h="9030" w="5509">
                  <a:moveTo>
                    <a:pt x="452" y="1"/>
                  </a:moveTo>
                  <a:lnTo>
                    <a:pt x="1" y="227"/>
                  </a:lnTo>
                  <a:lnTo>
                    <a:pt x="5102" y="9029"/>
                  </a:lnTo>
                  <a:lnTo>
                    <a:pt x="5508" y="8758"/>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7" name="Google Shape;2097;p30"/>
            <p:cNvSpPr/>
            <p:nvPr/>
          </p:nvSpPr>
          <p:spPr>
            <a:xfrm>
              <a:off x="3157518" y="1133234"/>
              <a:ext cx="57987" cy="50736"/>
            </a:xfrm>
            <a:custGeom>
              <a:rect b="b" l="l" r="r" t="t"/>
              <a:pathLst>
                <a:path extrusionOk="0" h="2134" w="2439">
                  <a:moveTo>
                    <a:pt x="1242" y="0"/>
                  </a:moveTo>
                  <a:cubicBezTo>
                    <a:pt x="1056" y="0"/>
                    <a:pt x="861" y="50"/>
                    <a:pt x="678" y="157"/>
                  </a:cubicBezTo>
                  <a:cubicBezTo>
                    <a:pt x="181" y="428"/>
                    <a:pt x="1" y="1105"/>
                    <a:pt x="317" y="1602"/>
                  </a:cubicBezTo>
                  <a:cubicBezTo>
                    <a:pt x="502" y="1942"/>
                    <a:pt x="878" y="2134"/>
                    <a:pt x="1257" y="2134"/>
                  </a:cubicBezTo>
                  <a:cubicBezTo>
                    <a:pt x="1431" y="2134"/>
                    <a:pt x="1605" y="2093"/>
                    <a:pt x="1761" y="2008"/>
                  </a:cubicBezTo>
                  <a:cubicBezTo>
                    <a:pt x="2258" y="1692"/>
                    <a:pt x="2438" y="1060"/>
                    <a:pt x="2122" y="518"/>
                  </a:cubicBezTo>
                  <a:cubicBezTo>
                    <a:pt x="1943" y="190"/>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8" name="Google Shape;2098;p30"/>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9" name="Google Shape;2099;p30"/>
            <p:cNvSpPr/>
            <p:nvPr/>
          </p:nvSpPr>
          <p:spPr>
            <a:xfrm>
              <a:off x="3278794" y="924680"/>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0" name="Google Shape;2100;p30"/>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1" name="Google Shape;2101;p30"/>
            <p:cNvSpPr/>
            <p:nvPr/>
          </p:nvSpPr>
          <p:spPr>
            <a:xfrm>
              <a:off x="3523510"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2" name="Google Shape;2102;p30"/>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3" name="Google Shape;2103;p30"/>
            <p:cNvSpPr/>
            <p:nvPr/>
          </p:nvSpPr>
          <p:spPr>
            <a:xfrm>
              <a:off x="2191587" y="715174"/>
              <a:ext cx="57987" cy="50474"/>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4" name="Google Shape;2104;p30"/>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5" name="Google Shape;2105;p30"/>
            <p:cNvSpPr/>
            <p:nvPr/>
          </p:nvSpPr>
          <p:spPr>
            <a:xfrm>
              <a:off x="2071381" y="924466"/>
              <a:ext cx="57987" cy="50451"/>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6" name="Google Shape;2106;p30"/>
            <p:cNvSpPr/>
            <p:nvPr/>
          </p:nvSpPr>
          <p:spPr>
            <a:xfrm>
              <a:off x="1829898"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7" name="Google Shape;2107;p30"/>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8" name="Google Shape;2108;p30"/>
            <p:cNvSpPr/>
            <p:nvPr/>
          </p:nvSpPr>
          <p:spPr>
            <a:xfrm>
              <a:off x="2074614"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9" name="Google Shape;2109;p30"/>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0" name="Google Shape;2110;p30"/>
            <p:cNvSpPr/>
            <p:nvPr/>
          </p:nvSpPr>
          <p:spPr>
            <a:xfrm>
              <a:off x="2554346"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1" name="Google Shape;2111;p30"/>
            <p:cNvSpPr/>
            <p:nvPr/>
          </p:nvSpPr>
          <p:spPr>
            <a:xfrm>
              <a:off x="2457748" y="947004"/>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2" name="Google Shape;2112;p30"/>
            <p:cNvSpPr/>
            <p:nvPr/>
          </p:nvSpPr>
          <p:spPr>
            <a:xfrm>
              <a:off x="2433070"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3" name="Google Shape;2113;p30"/>
            <p:cNvSpPr/>
            <p:nvPr/>
          </p:nvSpPr>
          <p:spPr>
            <a:xfrm>
              <a:off x="2220569" y="115306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4" name="Google Shape;2114;p30"/>
            <p:cNvSpPr/>
            <p:nvPr/>
          </p:nvSpPr>
          <p:spPr>
            <a:xfrm>
              <a:off x="2195890" y="1133733"/>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5" name="Google Shape;2115;p30"/>
            <p:cNvSpPr/>
            <p:nvPr/>
          </p:nvSpPr>
          <p:spPr>
            <a:xfrm>
              <a:off x="2094989"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6" name="Google Shape;2116;p30"/>
            <p:cNvSpPr/>
            <p:nvPr/>
          </p:nvSpPr>
          <p:spPr>
            <a:xfrm>
              <a:off x="2071381" y="923990"/>
              <a:ext cx="57987" cy="50712"/>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7" name="Google Shape;2117;p30"/>
            <p:cNvSpPr/>
            <p:nvPr/>
          </p:nvSpPr>
          <p:spPr>
            <a:xfrm>
              <a:off x="2094989" y="737713"/>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8" name="Google Shape;2118;p30"/>
            <p:cNvSpPr/>
            <p:nvPr/>
          </p:nvSpPr>
          <p:spPr>
            <a:xfrm>
              <a:off x="2192657" y="715412"/>
              <a:ext cx="56917" cy="507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9" name="Google Shape;2119;p30"/>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0" name="Google Shape;2120;p30"/>
            <p:cNvSpPr/>
            <p:nvPr/>
          </p:nvSpPr>
          <p:spPr>
            <a:xfrm>
              <a:off x="2437373"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1" name="Google Shape;2121;p30"/>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2" name="Google Shape;2122;p30"/>
            <p:cNvSpPr/>
            <p:nvPr/>
          </p:nvSpPr>
          <p:spPr>
            <a:xfrm>
              <a:off x="2916035" y="715174"/>
              <a:ext cx="57987" cy="50474"/>
            </a:xfrm>
            <a:custGeom>
              <a:rect b="b" l="l" r="r" t="t"/>
              <a:pathLst>
                <a:path extrusionOk="0" h="2123" w="2439">
                  <a:moveTo>
                    <a:pt x="1233"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22" y="542"/>
                  </a:cubicBezTo>
                  <a:cubicBezTo>
                    <a:pt x="1942" y="181"/>
                    <a:pt x="1601" y="0"/>
                    <a:pt x="123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3" name="Google Shape;2123;p30"/>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4" name="Google Shape;2124;p30"/>
            <p:cNvSpPr/>
            <p:nvPr/>
          </p:nvSpPr>
          <p:spPr>
            <a:xfrm>
              <a:off x="2795829" y="924680"/>
              <a:ext cx="57987" cy="50712"/>
            </a:xfrm>
            <a:custGeom>
              <a:rect b="b" l="l" r="r" t="t"/>
              <a:pathLst>
                <a:path extrusionOk="0" h="2133" w="2439">
                  <a:moveTo>
                    <a:pt x="1235" y="1"/>
                  </a:moveTo>
                  <a:cubicBezTo>
                    <a:pt x="853" y="1"/>
                    <a:pt x="488" y="193"/>
                    <a:pt x="272" y="533"/>
                  </a:cubicBezTo>
                  <a:cubicBezTo>
                    <a:pt x="1" y="1029"/>
                    <a:pt x="181" y="1661"/>
                    <a:pt x="678" y="1977"/>
                  </a:cubicBezTo>
                  <a:cubicBezTo>
                    <a:pt x="843" y="2083"/>
                    <a:pt x="1029" y="2133"/>
                    <a:pt x="1213" y="2133"/>
                  </a:cubicBezTo>
                  <a:cubicBezTo>
                    <a:pt x="1581" y="2133"/>
                    <a:pt x="1942" y="1932"/>
                    <a:pt x="2122" y="1571"/>
                  </a:cubicBezTo>
                  <a:cubicBezTo>
                    <a:pt x="2438" y="1075"/>
                    <a:pt x="2258" y="443"/>
                    <a:pt x="1761" y="127"/>
                  </a:cubicBezTo>
                  <a:cubicBezTo>
                    <a:pt x="1591" y="41"/>
                    <a:pt x="1411"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5" name="Google Shape;2125;p30"/>
            <p:cNvSpPr/>
            <p:nvPr/>
          </p:nvSpPr>
          <p:spPr>
            <a:xfrm>
              <a:off x="2583328"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6" name="Google Shape;2126;p30"/>
            <p:cNvSpPr/>
            <p:nvPr/>
          </p:nvSpPr>
          <p:spPr>
            <a:xfrm>
              <a:off x="2557579"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7" name="Google Shape;2127;p30"/>
            <p:cNvSpPr/>
            <p:nvPr/>
          </p:nvSpPr>
          <p:spPr>
            <a:xfrm>
              <a:off x="2457748" y="737713"/>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8" name="Google Shape;2128;p30"/>
            <p:cNvSpPr/>
            <p:nvPr/>
          </p:nvSpPr>
          <p:spPr>
            <a:xfrm>
              <a:off x="2433070" y="715412"/>
              <a:ext cx="57987" cy="50712"/>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9" name="Google Shape;2129;p30"/>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0" name="Google Shape;2130;p30"/>
            <p:cNvSpPr/>
            <p:nvPr/>
          </p:nvSpPr>
          <p:spPr>
            <a:xfrm>
              <a:off x="2554346"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1" name="Google Shape;2131;p30"/>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2" name="Google Shape;2132;p30"/>
            <p:cNvSpPr/>
            <p:nvPr/>
          </p:nvSpPr>
          <p:spPr>
            <a:xfrm>
              <a:off x="2799062"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3" name="Google Shape;2133;p30"/>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4" name="Google Shape;2134;p30"/>
            <p:cNvSpPr/>
            <p:nvPr/>
          </p:nvSpPr>
          <p:spPr>
            <a:xfrm>
              <a:off x="3277724" y="923990"/>
              <a:ext cx="57987" cy="50712"/>
            </a:xfrm>
            <a:custGeom>
              <a:rect b="b" l="l" r="r" t="t"/>
              <a:pathLst>
                <a:path extrusionOk="0" h="2133" w="2439">
                  <a:moveTo>
                    <a:pt x="1248" y="0"/>
                  </a:moveTo>
                  <a:cubicBezTo>
                    <a:pt x="1069" y="0"/>
                    <a:pt x="888" y="50"/>
                    <a:pt x="723" y="156"/>
                  </a:cubicBezTo>
                  <a:cubicBezTo>
                    <a:pt x="181" y="426"/>
                    <a:pt x="1" y="1104"/>
                    <a:pt x="317" y="1600"/>
                  </a:cubicBezTo>
                  <a:cubicBezTo>
                    <a:pt x="533" y="1940"/>
                    <a:pt x="898" y="2132"/>
                    <a:pt x="1266" y="2132"/>
                  </a:cubicBezTo>
                  <a:cubicBezTo>
                    <a:pt x="1435" y="2132"/>
                    <a:pt x="1605" y="2092"/>
                    <a:pt x="1761" y="2006"/>
                  </a:cubicBezTo>
                  <a:cubicBezTo>
                    <a:pt x="2303" y="1690"/>
                    <a:pt x="2438" y="1058"/>
                    <a:pt x="2167" y="562"/>
                  </a:cubicBezTo>
                  <a:cubicBezTo>
                    <a:pt x="1957" y="201"/>
                    <a:pt x="1606" y="0"/>
                    <a:pt x="124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5" name="Google Shape;2135;p30"/>
            <p:cNvSpPr/>
            <p:nvPr/>
          </p:nvSpPr>
          <p:spPr>
            <a:xfrm>
              <a:off x="3181126" y="947004"/>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6" name="Google Shape;2136;p30"/>
            <p:cNvSpPr/>
            <p:nvPr/>
          </p:nvSpPr>
          <p:spPr>
            <a:xfrm>
              <a:off x="3157518" y="1133234"/>
              <a:ext cx="57987" cy="507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2" y="2134"/>
                  </a:cubicBezTo>
                  <a:cubicBezTo>
                    <a:pt x="1582" y="2134"/>
                    <a:pt x="1937" y="1942"/>
                    <a:pt x="2122"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7" name="Google Shape;2137;p30"/>
            <p:cNvSpPr/>
            <p:nvPr/>
          </p:nvSpPr>
          <p:spPr>
            <a:xfrm>
              <a:off x="2945017" y="1153062"/>
              <a:ext cx="241506" cy="10746"/>
            </a:xfrm>
            <a:custGeom>
              <a:rect b="b" l="l" r="r" t="t"/>
              <a:pathLst>
                <a:path extrusionOk="0" h="452" w="10158">
                  <a:moveTo>
                    <a:pt x="0" y="0"/>
                  </a:moveTo>
                  <a:lnTo>
                    <a:pt x="0" y="452"/>
                  </a:lnTo>
                  <a:lnTo>
                    <a:pt x="10157" y="452"/>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8" name="Google Shape;2138;p30"/>
            <p:cNvSpPr/>
            <p:nvPr/>
          </p:nvSpPr>
          <p:spPr>
            <a:xfrm>
              <a:off x="2920338" y="1133733"/>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9" name="Google Shape;2139;p30"/>
            <p:cNvSpPr/>
            <p:nvPr/>
          </p:nvSpPr>
          <p:spPr>
            <a:xfrm>
              <a:off x="2819437" y="947004"/>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0" name="Google Shape;2140;p30"/>
            <p:cNvSpPr/>
            <p:nvPr/>
          </p:nvSpPr>
          <p:spPr>
            <a:xfrm>
              <a:off x="2795829" y="923990"/>
              <a:ext cx="57987" cy="50712"/>
            </a:xfrm>
            <a:custGeom>
              <a:rect b="b" l="l" r="r" t="t"/>
              <a:pathLst>
                <a:path extrusionOk="0" h="2133" w="2439">
                  <a:moveTo>
                    <a:pt x="1203" y="0"/>
                  </a:moveTo>
                  <a:cubicBezTo>
                    <a:pt x="1024" y="0"/>
                    <a:pt x="843" y="50"/>
                    <a:pt x="678" y="156"/>
                  </a:cubicBezTo>
                  <a:cubicBezTo>
                    <a:pt x="181" y="426"/>
                    <a:pt x="1" y="1104"/>
                    <a:pt x="272" y="1600"/>
                  </a:cubicBezTo>
                  <a:cubicBezTo>
                    <a:pt x="488" y="1940"/>
                    <a:pt x="853" y="2132"/>
                    <a:pt x="1221" y="2132"/>
                  </a:cubicBezTo>
                  <a:cubicBezTo>
                    <a:pt x="1390" y="2132"/>
                    <a:pt x="1560" y="2092"/>
                    <a:pt x="1716" y="2006"/>
                  </a:cubicBezTo>
                  <a:cubicBezTo>
                    <a:pt x="2258" y="1690"/>
                    <a:pt x="2438" y="1058"/>
                    <a:pt x="2122" y="562"/>
                  </a:cubicBezTo>
                  <a:cubicBezTo>
                    <a:pt x="1912" y="201"/>
                    <a:pt x="1561" y="0"/>
                    <a:pt x="120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1" name="Google Shape;2141;p30"/>
            <p:cNvSpPr/>
            <p:nvPr/>
          </p:nvSpPr>
          <p:spPr>
            <a:xfrm>
              <a:off x="2819437" y="737713"/>
              <a:ext cx="130976" cy="214664"/>
            </a:xfrm>
            <a:custGeom>
              <a:rect b="b" l="l" r="r" t="t"/>
              <a:pathLst>
                <a:path extrusionOk="0" h="9029" w="5509">
                  <a:moveTo>
                    <a:pt x="5057" y="0"/>
                  </a:moveTo>
                  <a:lnTo>
                    <a:pt x="1" y="8803"/>
                  </a:lnTo>
                  <a:lnTo>
                    <a:pt x="407" y="9029"/>
                  </a:lnTo>
                  <a:lnTo>
                    <a:pt x="5508"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2" name="Google Shape;2142;p30"/>
            <p:cNvSpPr/>
            <p:nvPr/>
          </p:nvSpPr>
          <p:spPr>
            <a:xfrm>
              <a:off x="2916035"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3" name="Google Shape;2143;p30"/>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4" name="Google Shape;2144;p30"/>
            <p:cNvSpPr/>
            <p:nvPr/>
          </p:nvSpPr>
          <p:spPr>
            <a:xfrm>
              <a:off x="3161821"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5" name="Google Shape;2145;p30"/>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6" name="Google Shape;2146;p30"/>
            <p:cNvSpPr/>
            <p:nvPr/>
          </p:nvSpPr>
          <p:spPr>
            <a:xfrm>
              <a:off x="3640483" y="715174"/>
              <a:ext cx="57987" cy="50474"/>
            </a:xfrm>
            <a:custGeom>
              <a:rect b="b" l="l" r="r" t="t"/>
              <a:pathLst>
                <a:path extrusionOk="0" h="2123" w="2439">
                  <a:moveTo>
                    <a:pt x="1213" y="0"/>
                  </a:moveTo>
                  <a:cubicBezTo>
                    <a:pt x="1029" y="0"/>
                    <a:pt x="843" y="46"/>
                    <a:pt x="678" y="136"/>
                  </a:cubicBezTo>
                  <a:cubicBezTo>
                    <a:pt x="181" y="452"/>
                    <a:pt x="1" y="1084"/>
                    <a:pt x="271" y="1580"/>
                  </a:cubicBezTo>
                  <a:cubicBezTo>
                    <a:pt x="482" y="1942"/>
                    <a:pt x="833" y="2122"/>
                    <a:pt x="1204"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7" name="Google Shape;2147;p30"/>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8" name="Google Shape;2148;p30"/>
            <p:cNvSpPr/>
            <p:nvPr/>
          </p:nvSpPr>
          <p:spPr>
            <a:xfrm>
              <a:off x="3520277" y="924680"/>
              <a:ext cx="56917" cy="50712"/>
            </a:xfrm>
            <a:custGeom>
              <a:rect b="b" l="l" r="r" t="t"/>
              <a:pathLst>
                <a:path extrusionOk="0" h="2133" w="2394">
                  <a:moveTo>
                    <a:pt x="1221" y="1"/>
                  </a:moveTo>
                  <a:cubicBezTo>
                    <a:pt x="853" y="1"/>
                    <a:pt x="488" y="193"/>
                    <a:pt x="272" y="533"/>
                  </a:cubicBezTo>
                  <a:cubicBezTo>
                    <a:pt x="1" y="1029"/>
                    <a:pt x="136" y="1707"/>
                    <a:pt x="678" y="1977"/>
                  </a:cubicBezTo>
                  <a:cubicBezTo>
                    <a:pt x="843" y="2083"/>
                    <a:pt x="1024" y="2133"/>
                    <a:pt x="1203" y="2133"/>
                  </a:cubicBezTo>
                  <a:cubicBezTo>
                    <a:pt x="1561" y="2133"/>
                    <a:pt x="1912" y="1932"/>
                    <a:pt x="2122" y="1571"/>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9" name="Google Shape;2149;p30"/>
            <p:cNvSpPr/>
            <p:nvPr/>
          </p:nvSpPr>
          <p:spPr>
            <a:xfrm>
              <a:off x="3307776" y="943771"/>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0" name="Google Shape;2150;p30"/>
            <p:cNvSpPr/>
            <p:nvPr/>
          </p:nvSpPr>
          <p:spPr>
            <a:xfrm>
              <a:off x="3282027" y="924466"/>
              <a:ext cx="50451" cy="50451"/>
            </a:xfrm>
            <a:custGeom>
              <a:rect b="b" l="l" r="r" t="t"/>
              <a:pathLst>
                <a:path extrusionOk="0" h="2122" w="2122">
                  <a:moveTo>
                    <a:pt x="1084" y="0"/>
                  </a:moveTo>
                  <a:cubicBezTo>
                    <a:pt x="497" y="0"/>
                    <a:pt x="0" y="452"/>
                    <a:pt x="0" y="1038"/>
                  </a:cubicBezTo>
                  <a:cubicBezTo>
                    <a:pt x="0" y="1625"/>
                    <a:pt x="497" y="2122"/>
                    <a:pt x="1084" y="2122"/>
                  </a:cubicBezTo>
                  <a:cubicBezTo>
                    <a:pt x="1670" y="2122"/>
                    <a:pt x="2122" y="1625"/>
                    <a:pt x="2122" y="1038"/>
                  </a:cubicBezTo>
                  <a:cubicBezTo>
                    <a:pt x="2122"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1" name="Google Shape;2151;p30"/>
            <p:cNvSpPr/>
            <p:nvPr/>
          </p:nvSpPr>
          <p:spPr>
            <a:xfrm>
              <a:off x="3181126" y="737713"/>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2" name="Google Shape;2152;p30"/>
            <p:cNvSpPr/>
            <p:nvPr/>
          </p:nvSpPr>
          <p:spPr>
            <a:xfrm>
              <a:off x="3157518" y="715174"/>
              <a:ext cx="57987" cy="50474"/>
            </a:xfrm>
            <a:custGeom>
              <a:rect b="b" l="l" r="r" t="t"/>
              <a:pathLst>
                <a:path extrusionOk="0" h="2123" w="2439">
                  <a:moveTo>
                    <a:pt x="1213" y="0"/>
                  </a:moveTo>
                  <a:cubicBezTo>
                    <a:pt x="1029" y="0"/>
                    <a:pt x="843" y="46"/>
                    <a:pt x="678" y="136"/>
                  </a:cubicBezTo>
                  <a:cubicBezTo>
                    <a:pt x="181" y="452"/>
                    <a:pt x="1" y="1084"/>
                    <a:pt x="317" y="1580"/>
                  </a:cubicBezTo>
                  <a:cubicBezTo>
                    <a:pt x="497" y="1942"/>
                    <a:pt x="838" y="2122"/>
                    <a:pt x="1206" y="2122"/>
                  </a:cubicBezTo>
                  <a:cubicBezTo>
                    <a:pt x="1390" y="2122"/>
                    <a:pt x="1581" y="2077"/>
                    <a:pt x="1761" y="1987"/>
                  </a:cubicBezTo>
                  <a:cubicBezTo>
                    <a:pt x="2258" y="1671"/>
                    <a:pt x="2438" y="1039"/>
                    <a:pt x="2122" y="542"/>
                  </a:cubicBezTo>
                  <a:cubicBezTo>
                    <a:pt x="1942" y="18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3" name="Google Shape;2153;p30"/>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4" name="Google Shape;2154;p30"/>
            <p:cNvSpPr/>
            <p:nvPr/>
          </p:nvSpPr>
          <p:spPr>
            <a:xfrm>
              <a:off x="3278794" y="506121"/>
              <a:ext cx="56917" cy="50760"/>
            </a:xfrm>
            <a:custGeom>
              <a:rect b="b" l="l" r="r" t="t"/>
              <a:pathLst>
                <a:path extrusionOk="0" h="2135"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5" name="Google Shape;2155;p30"/>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6" name="Google Shape;2156;p30"/>
            <p:cNvSpPr/>
            <p:nvPr/>
          </p:nvSpPr>
          <p:spPr>
            <a:xfrm>
              <a:off x="3523510"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7" name="Google Shape;2157;p30"/>
            <p:cNvSpPr/>
            <p:nvPr/>
          </p:nvSpPr>
          <p:spPr>
            <a:xfrm>
              <a:off x="3543885" y="737713"/>
              <a:ext cx="129883" cy="214664"/>
            </a:xfrm>
            <a:custGeom>
              <a:rect b="b" l="l" r="r" t="t"/>
              <a:pathLst>
                <a:path extrusionOk="0" h="9029" w="5463">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8" name="Google Shape;2158;p30"/>
            <p:cNvSpPr/>
            <p:nvPr/>
          </p:nvSpPr>
          <p:spPr>
            <a:xfrm>
              <a:off x="3640483"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2" y="2134"/>
                  </a:cubicBezTo>
                  <a:cubicBezTo>
                    <a:pt x="1607" y="2134"/>
                    <a:pt x="1943" y="1944"/>
                    <a:pt x="2122"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9" name="Google Shape;2159;p30"/>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0" name="Google Shape;2160;p30"/>
            <p:cNvSpPr/>
            <p:nvPr/>
          </p:nvSpPr>
          <p:spPr>
            <a:xfrm>
              <a:off x="3885199"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1" name="Google Shape;2161;p30"/>
            <p:cNvSpPr/>
            <p:nvPr/>
          </p:nvSpPr>
          <p:spPr>
            <a:xfrm>
              <a:off x="1829898" y="506121"/>
              <a:ext cx="57987" cy="50760"/>
            </a:xfrm>
            <a:custGeom>
              <a:rect b="b" l="l" r="r" t="t"/>
              <a:pathLst>
                <a:path extrusionOk="0" h="2135" w="2439">
                  <a:moveTo>
                    <a:pt x="1182" y="0"/>
                  </a:moveTo>
                  <a:cubicBezTo>
                    <a:pt x="1008" y="0"/>
                    <a:pt x="834" y="41"/>
                    <a:pt x="678" y="126"/>
                  </a:cubicBezTo>
                  <a:cubicBezTo>
                    <a:pt x="181" y="442"/>
                    <a:pt x="1" y="1074"/>
                    <a:pt x="317" y="1616"/>
                  </a:cubicBezTo>
                  <a:cubicBezTo>
                    <a:pt x="496" y="1944"/>
                    <a:pt x="833" y="2134"/>
                    <a:pt x="1197"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2" name="Google Shape;2162;p30"/>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3" name="Google Shape;2163;p30"/>
            <p:cNvSpPr/>
            <p:nvPr/>
          </p:nvSpPr>
          <p:spPr>
            <a:xfrm>
              <a:off x="2071381" y="506121"/>
              <a:ext cx="57987" cy="50760"/>
            </a:xfrm>
            <a:custGeom>
              <a:rect b="b" l="l" r="r" t="t"/>
              <a:pathLst>
                <a:path extrusionOk="0" h="2135" w="2439">
                  <a:moveTo>
                    <a:pt x="1235"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61" y="126"/>
                  </a:cubicBezTo>
                  <a:cubicBezTo>
                    <a:pt x="1591" y="41"/>
                    <a:pt x="1411"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4" name="Google Shape;2164;p30"/>
            <p:cNvSpPr/>
            <p:nvPr/>
          </p:nvSpPr>
          <p:spPr>
            <a:xfrm>
              <a:off x="1858880"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5" name="Google Shape;2165;p30"/>
            <p:cNvSpPr/>
            <p:nvPr/>
          </p:nvSpPr>
          <p:spPr>
            <a:xfrm>
              <a:off x="1833131" y="505883"/>
              <a:ext cx="51520" cy="50474"/>
            </a:xfrm>
            <a:custGeom>
              <a:rect b="b" l="l" r="r" t="t"/>
              <a:pathLst>
                <a:path extrusionOk="0" h="2123" w="2167">
                  <a:moveTo>
                    <a:pt x="1084" y="1"/>
                  </a:moveTo>
                  <a:cubicBezTo>
                    <a:pt x="497" y="1"/>
                    <a:pt x="0" y="497"/>
                    <a:pt x="0" y="1084"/>
                  </a:cubicBezTo>
                  <a:cubicBezTo>
                    <a:pt x="0" y="1671"/>
                    <a:pt x="497" y="2122"/>
                    <a:pt x="1084" y="2122"/>
                  </a:cubicBezTo>
                  <a:cubicBezTo>
                    <a:pt x="1670" y="2122"/>
                    <a:pt x="2167" y="1671"/>
                    <a:pt x="2167" y="1084"/>
                  </a:cubicBezTo>
                  <a:cubicBezTo>
                    <a:pt x="2167"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6" name="Google Shape;2166;p30"/>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7" name="Google Shape;2167;p30"/>
            <p:cNvSpPr/>
            <p:nvPr/>
          </p:nvSpPr>
          <p:spPr>
            <a:xfrm>
              <a:off x="2554346"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8" name="Google Shape;2168;p30"/>
            <p:cNvSpPr/>
            <p:nvPr/>
          </p:nvSpPr>
          <p:spPr>
            <a:xfrm>
              <a:off x="2457748" y="528422"/>
              <a:ext cx="129907" cy="214688"/>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9" name="Google Shape;2169;p30"/>
            <p:cNvSpPr/>
            <p:nvPr/>
          </p:nvSpPr>
          <p:spPr>
            <a:xfrm>
              <a:off x="2433070" y="715412"/>
              <a:ext cx="57987" cy="507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0" name="Google Shape;2170;p30"/>
            <p:cNvSpPr/>
            <p:nvPr/>
          </p:nvSpPr>
          <p:spPr>
            <a:xfrm>
              <a:off x="2220569" y="734504"/>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1" name="Google Shape;2171;p30"/>
            <p:cNvSpPr/>
            <p:nvPr/>
          </p:nvSpPr>
          <p:spPr>
            <a:xfrm>
              <a:off x="2195890" y="715174"/>
              <a:ext cx="50451" cy="50474"/>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2" name="Google Shape;2172;p30"/>
            <p:cNvSpPr/>
            <p:nvPr/>
          </p:nvSpPr>
          <p:spPr>
            <a:xfrm>
              <a:off x="2094989"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3" name="Google Shape;2173;p30"/>
            <p:cNvSpPr/>
            <p:nvPr/>
          </p:nvSpPr>
          <p:spPr>
            <a:xfrm>
              <a:off x="2071381"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95" y="2134"/>
                  </a:cubicBezTo>
                  <a:cubicBezTo>
                    <a:pt x="1384" y="2134"/>
                    <a:pt x="1578" y="2084"/>
                    <a:pt x="1761"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4" name="Google Shape;2174;p30"/>
            <p:cNvSpPr/>
            <p:nvPr/>
          </p:nvSpPr>
          <p:spPr>
            <a:xfrm>
              <a:off x="2094989"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5" name="Google Shape;2175;p30"/>
            <p:cNvSpPr/>
            <p:nvPr/>
          </p:nvSpPr>
          <p:spPr>
            <a:xfrm>
              <a:off x="2191587" y="297162"/>
              <a:ext cx="57987" cy="50760"/>
            </a:xfrm>
            <a:custGeom>
              <a:rect b="b" l="l" r="r" t="t"/>
              <a:pathLst>
                <a:path extrusionOk="0" h="2135" w="2439">
                  <a:moveTo>
                    <a:pt x="1217" y="0"/>
                  </a:moveTo>
                  <a:cubicBezTo>
                    <a:pt x="852" y="0"/>
                    <a:pt x="496" y="191"/>
                    <a:pt x="317" y="519"/>
                  </a:cubicBezTo>
                  <a:cubicBezTo>
                    <a:pt x="1" y="1060"/>
                    <a:pt x="181" y="1692"/>
                    <a:pt x="723" y="2008"/>
                  </a:cubicBezTo>
                  <a:cubicBezTo>
                    <a:pt x="879" y="2094"/>
                    <a:pt x="1049" y="2134"/>
                    <a:pt x="1218"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6" name="Google Shape;2176;p30"/>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7" name="Google Shape;2177;p30"/>
            <p:cNvSpPr/>
            <p:nvPr/>
          </p:nvSpPr>
          <p:spPr>
            <a:xfrm>
              <a:off x="2437373"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8" name="Google Shape;2178;p30"/>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9" name="Google Shape;2179;p30"/>
            <p:cNvSpPr/>
            <p:nvPr/>
          </p:nvSpPr>
          <p:spPr>
            <a:xfrm>
              <a:off x="2916035" y="297162"/>
              <a:ext cx="57987" cy="50427"/>
            </a:xfrm>
            <a:custGeom>
              <a:rect b="b" l="l" r="r" t="t"/>
              <a:pathLst>
                <a:path extrusionOk="0" h="2121" w="2439">
                  <a:moveTo>
                    <a:pt x="1244" y="0"/>
                  </a:moveTo>
                  <a:cubicBezTo>
                    <a:pt x="1056" y="0"/>
                    <a:pt x="861" y="51"/>
                    <a:pt x="678" y="158"/>
                  </a:cubicBezTo>
                  <a:cubicBezTo>
                    <a:pt x="181" y="429"/>
                    <a:pt x="1" y="1106"/>
                    <a:pt x="317" y="1602"/>
                  </a:cubicBezTo>
                  <a:cubicBezTo>
                    <a:pt x="496" y="1930"/>
                    <a:pt x="852" y="2121"/>
                    <a:pt x="1217" y="2121"/>
                  </a:cubicBezTo>
                  <a:cubicBezTo>
                    <a:pt x="1404" y="2121"/>
                    <a:pt x="1593" y="2070"/>
                    <a:pt x="1761" y="1963"/>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0" name="Google Shape;2180;p30"/>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1" name="Google Shape;2181;p30"/>
            <p:cNvSpPr/>
            <p:nvPr/>
          </p:nvSpPr>
          <p:spPr>
            <a:xfrm>
              <a:off x="2795829" y="506121"/>
              <a:ext cx="57987" cy="50760"/>
            </a:xfrm>
            <a:custGeom>
              <a:rect b="b" l="l" r="r" t="t"/>
              <a:pathLst>
                <a:path extrusionOk="0" h="2135" w="2439">
                  <a:moveTo>
                    <a:pt x="1221" y="0"/>
                  </a:moveTo>
                  <a:cubicBezTo>
                    <a:pt x="853" y="0"/>
                    <a:pt x="488" y="192"/>
                    <a:pt x="272" y="532"/>
                  </a:cubicBezTo>
                  <a:cubicBezTo>
                    <a:pt x="1" y="1029"/>
                    <a:pt x="181" y="1706"/>
                    <a:pt x="678" y="1977"/>
                  </a:cubicBezTo>
                  <a:cubicBezTo>
                    <a:pt x="846" y="2084"/>
                    <a:pt x="1035" y="2134"/>
                    <a:pt x="1222" y="2134"/>
                  </a:cubicBezTo>
                  <a:cubicBezTo>
                    <a:pt x="1587" y="2134"/>
                    <a:pt x="1943" y="1944"/>
                    <a:pt x="2122" y="1616"/>
                  </a:cubicBezTo>
                  <a:cubicBezTo>
                    <a:pt x="2438"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2" name="Google Shape;2182;p30"/>
            <p:cNvSpPr/>
            <p:nvPr/>
          </p:nvSpPr>
          <p:spPr>
            <a:xfrm>
              <a:off x="2583328"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3" name="Google Shape;2183;p30"/>
            <p:cNvSpPr/>
            <p:nvPr/>
          </p:nvSpPr>
          <p:spPr>
            <a:xfrm>
              <a:off x="2557579"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4" name="Google Shape;2184;p30"/>
            <p:cNvSpPr/>
            <p:nvPr/>
          </p:nvSpPr>
          <p:spPr>
            <a:xfrm>
              <a:off x="2457748" y="319154"/>
              <a:ext cx="129907" cy="214664"/>
            </a:xfrm>
            <a:custGeom>
              <a:rect b="b" l="l" r="r" t="t"/>
              <a:pathLst>
                <a:path extrusionOk="0" h="9029" w="5464">
                  <a:moveTo>
                    <a:pt x="407" y="0"/>
                  </a:moveTo>
                  <a:lnTo>
                    <a:pt x="1" y="271"/>
                  </a:lnTo>
                  <a:lnTo>
                    <a:pt x="5057" y="9028"/>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5" name="Google Shape;2185;p30"/>
            <p:cNvSpPr/>
            <p:nvPr/>
          </p:nvSpPr>
          <p:spPr>
            <a:xfrm>
              <a:off x="2433070" y="297162"/>
              <a:ext cx="57987" cy="50760"/>
            </a:xfrm>
            <a:custGeom>
              <a:rect b="b" l="l" r="r" t="t"/>
              <a:pathLst>
                <a:path extrusionOk="0" h="2135" w="2439">
                  <a:moveTo>
                    <a:pt x="1244" y="0"/>
                  </a:moveTo>
                  <a:cubicBezTo>
                    <a:pt x="1056" y="0"/>
                    <a:pt x="861" y="51"/>
                    <a:pt x="678" y="158"/>
                  </a:cubicBezTo>
                  <a:cubicBezTo>
                    <a:pt x="181" y="429"/>
                    <a:pt x="1" y="1106"/>
                    <a:pt x="317" y="1602"/>
                  </a:cubicBezTo>
                  <a:cubicBezTo>
                    <a:pt x="502" y="1942"/>
                    <a:pt x="879" y="2134"/>
                    <a:pt x="1257" y="2134"/>
                  </a:cubicBezTo>
                  <a:cubicBezTo>
                    <a:pt x="1431" y="2134"/>
                    <a:pt x="1605" y="2094"/>
                    <a:pt x="1761" y="2008"/>
                  </a:cubicBezTo>
                  <a:cubicBezTo>
                    <a:pt x="2258" y="1692"/>
                    <a:pt x="2438" y="1060"/>
                    <a:pt x="2167" y="519"/>
                  </a:cubicBezTo>
                  <a:cubicBezTo>
                    <a:pt x="1959" y="191"/>
                    <a:pt x="1612" y="0"/>
                    <a:pt x="124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6" name="Google Shape;2186;p30"/>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7" name="Google Shape;2187;p30"/>
            <p:cNvSpPr/>
            <p:nvPr/>
          </p:nvSpPr>
          <p:spPr>
            <a:xfrm>
              <a:off x="2554346"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8" name="Google Shape;2188;p30"/>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9" name="Google Shape;2189;p30"/>
            <p:cNvSpPr/>
            <p:nvPr/>
          </p:nvSpPr>
          <p:spPr>
            <a:xfrm>
              <a:off x="2799062"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0" name="Google Shape;2190;p30"/>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1" name="Google Shape;2191;p30"/>
            <p:cNvSpPr/>
            <p:nvPr/>
          </p:nvSpPr>
          <p:spPr>
            <a:xfrm>
              <a:off x="3278794" y="506121"/>
              <a:ext cx="56917" cy="50760"/>
            </a:xfrm>
            <a:custGeom>
              <a:rect b="b" l="l" r="r" t="t"/>
              <a:pathLst>
                <a:path extrusionOk="0" h="2135" w="2394">
                  <a:moveTo>
                    <a:pt x="1173" y="0"/>
                  </a:moveTo>
                  <a:cubicBezTo>
                    <a:pt x="1004" y="0"/>
                    <a:pt x="834" y="41"/>
                    <a:pt x="678" y="126"/>
                  </a:cubicBezTo>
                  <a:cubicBezTo>
                    <a:pt x="136" y="442"/>
                    <a:pt x="1" y="1074"/>
                    <a:pt x="272" y="1616"/>
                  </a:cubicBezTo>
                  <a:cubicBezTo>
                    <a:pt x="480" y="1944"/>
                    <a:pt x="827" y="2134"/>
                    <a:pt x="1182" y="2134"/>
                  </a:cubicBezTo>
                  <a:cubicBezTo>
                    <a:pt x="1364" y="2134"/>
                    <a:pt x="1548" y="2084"/>
                    <a:pt x="1716" y="1977"/>
                  </a:cubicBezTo>
                  <a:cubicBezTo>
                    <a:pt x="2258" y="1706"/>
                    <a:pt x="2393" y="1029"/>
                    <a:pt x="2122" y="532"/>
                  </a:cubicBezTo>
                  <a:cubicBezTo>
                    <a:pt x="1906" y="192"/>
                    <a:pt x="1541" y="0"/>
                    <a:pt x="117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2" name="Google Shape;2192;p30"/>
            <p:cNvSpPr/>
            <p:nvPr/>
          </p:nvSpPr>
          <p:spPr>
            <a:xfrm>
              <a:off x="3181126" y="528422"/>
              <a:ext cx="130976" cy="214688"/>
            </a:xfrm>
            <a:custGeom>
              <a:rect b="b" l="l" r="r" t="t"/>
              <a:pathLst>
                <a:path extrusionOk="0" h="9030" w="5509">
                  <a:moveTo>
                    <a:pt x="5102" y="1"/>
                  </a:moveTo>
                  <a:lnTo>
                    <a:pt x="1" y="8803"/>
                  </a:lnTo>
                  <a:lnTo>
                    <a:pt x="407" y="9029"/>
                  </a:lnTo>
                  <a:lnTo>
                    <a:pt x="5508" y="272"/>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3" name="Google Shape;2193;p30"/>
            <p:cNvSpPr/>
            <p:nvPr/>
          </p:nvSpPr>
          <p:spPr>
            <a:xfrm>
              <a:off x="3157518" y="715412"/>
              <a:ext cx="57987" cy="50736"/>
            </a:xfrm>
            <a:custGeom>
              <a:rect b="b" l="l" r="r" t="t"/>
              <a:pathLst>
                <a:path extrusionOk="0" h="2134" w="2439">
                  <a:moveTo>
                    <a:pt x="1257" y="0"/>
                  </a:moveTo>
                  <a:cubicBezTo>
                    <a:pt x="878" y="0"/>
                    <a:pt x="502" y="192"/>
                    <a:pt x="317" y="532"/>
                  </a:cubicBezTo>
                  <a:cubicBezTo>
                    <a:pt x="1" y="1029"/>
                    <a:pt x="181" y="1706"/>
                    <a:pt x="678" y="1977"/>
                  </a:cubicBezTo>
                  <a:cubicBezTo>
                    <a:pt x="861" y="2084"/>
                    <a:pt x="1056" y="2134"/>
                    <a:pt x="1244"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4" name="Google Shape;2194;p30"/>
            <p:cNvSpPr/>
            <p:nvPr/>
          </p:nvSpPr>
          <p:spPr>
            <a:xfrm>
              <a:off x="2945017"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5" name="Google Shape;2195;p30"/>
            <p:cNvSpPr/>
            <p:nvPr/>
          </p:nvSpPr>
          <p:spPr>
            <a:xfrm>
              <a:off x="2920338" y="715174"/>
              <a:ext cx="50451" cy="50474"/>
            </a:xfrm>
            <a:custGeom>
              <a:rect b="b" l="l" r="r" t="t"/>
              <a:pathLst>
                <a:path extrusionOk="0" h="2123" w="2122">
                  <a:moveTo>
                    <a:pt x="1038" y="0"/>
                  </a:moveTo>
                  <a:cubicBezTo>
                    <a:pt x="452" y="0"/>
                    <a:pt x="0" y="497"/>
                    <a:pt x="0" y="1084"/>
                  </a:cubicBezTo>
                  <a:cubicBezTo>
                    <a:pt x="0" y="1671"/>
                    <a:pt x="452" y="2122"/>
                    <a:pt x="1038" y="2122"/>
                  </a:cubicBezTo>
                  <a:cubicBezTo>
                    <a:pt x="1625" y="2122"/>
                    <a:pt x="2122" y="1671"/>
                    <a:pt x="2122" y="1084"/>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6" name="Google Shape;2196;p30"/>
            <p:cNvSpPr/>
            <p:nvPr/>
          </p:nvSpPr>
          <p:spPr>
            <a:xfrm>
              <a:off x="2819437" y="528422"/>
              <a:ext cx="130976" cy="214688"/>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7" name="Google Shape;2197;p30"/>
            <p:cNvSpPr/>
            <p:nvPr/>
          </p:nvSpPr>
          <p:spPr>
            <a:xfrm>
              <a:off x="2795829" y="506121"/>
              <a:ext cx="57987" cy="50760"/>
            </a:xfrm>
            <a:custGeom>
              <a:rect b="b" l="l" r="r" t="t"/>
              <a:pathLst>
                <a:path extrusionOk="0" h="2135" w="2439">
                  <a:moveTo>
                    <a:pt x="1182" y="0"/>
                  </a:moveTo>
                  <a:cubicBezTo>
                    <a:pt x="1008" y="0"/>
                    <a:pt x="834" y="41"/>
                    <a:pt x="678" y="126"/>
                  </a:cubicBezTo>
                  <a:cubicBezTo>
                    <a:pt x="181" y="442"/>
                    <a:pt x="1" y="1074"/>
                    <a:pt x="272" y="1616"/>
                  </a:cubicBezTo>
                  <a:cubicBezTo>
                    <a:pt x="480" y="1944"/>
                    <a:pt x="827" y="2134"/>
                    <a:pt x="1182" y="2134"/>
                  </a:cubicBezTo>
                  <a:cubicBezTo>
                    <a:pt x="1364" y="2134"/>
                    <a:pt x="1548" y="2084"/>
                    <a:pt x="1716" y="1977"/>
                  </a:cubicBezTo>
                  <a:cubicBezTo>
                    <a:pt x="2258" y="1706"/>
                    <a:pt x="2438" y="1029"/>
                    <a:pt x="2122" y="532"/>
                  </a:cubicBezTo>
                  <a:cubicBezTo>
                    <a:pt x="1937" y="192"/>
                    <a:pt x="1561" y="0"/>
                    <a:pt x="118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8" name="Google Shape;2198;p30"/>
            <p:cNvSpPr/>
            <p:nvPr/>
          </p:nvSpPr>
          <p:spPr>
            <a:xfrm>
              <a:off x="2819437" y="320224"/>
              <a:ext cx="130976" cy="214664"/>
            </a:xfrm>
            <a:custGeom>
              <a:rect b="b" l="l" r="r" t="t"/>
              <a:pathLst>
                <a:path extrusionOk="0" h="9029" w="5509">
                  <a:moveTo>
                    <a:pt x="5102" y="0"/>
                  </a:moveTo>
                  <a:lnTo>
                    <a:pt x="1" y="8758"/>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9" name="Google Shape;2199;p30"/>
            <p:cNvSpPr/>
            <p:nvPr/>
          </p:nvSpPr>
          <p:spPr>
            <a:xfrm>
              <a:off x="2916035"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4" y="2134"/>
                  </a:cubicBezTo>
                  <a:cubicBezTo>
                    <a:pt x="1586" y="2134"/>
                    <a:pt x="1951" y="1942"/>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0" name="Google Shape;2200;p30"/>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1" name="Google Shape;2201;p30"/>
            <p:cNvSpPr/>
            <p:nvPr/>
          </p:nvSpPr>
          <p:spPr>
            <a:xfrm>
              <a:off x="3161821"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2" name="Google Shape;2202;p30"/>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3" name="Google Shape;2203;p30"/>
            <p:cNvSpPr/>
            <p:nvPr/>
          </p:nvSpPr>
          <p:spPr>
            <a:xfrm>
              <a:off x="3640483" y="297162"/>
              <a:ext cx="57987" cy="50760"/>
            </a:xfrm>
            <a:custGeom>
              <a:rect b="b" l="l" r="r" t="t"/>
              <a:pathLst>
                <a:path extrusionOk="0" h="2135" w="2439">
                  <a:moveTo>
                    <a:pt x="1222" y="0"/>
                  </a:moveTo>
                  <a:cubicBezTo>
                    <a:pt x="1035" y="0"/>
                    <a:pt x="846" y="51"/>
                    <a:pt x="678" y="158"/>
                  </a:cubicBezTo>
                  <a:cubicBezTo>
                    <a:pt x="181" y="429"/>
                    <a:pt x="1" y="1106"/>
                    <a:pt x="271" y="1602"/>
                  </a:cubicBezTo>
                  <a:cubicBezTo>
                    <a:pt x="488" y="1942"/>
                    <a:pt x="853" y="2134"/>
                    <a:pt x="1235" y="2134"/>
                  </a:cubicBezTo>
                  <a:cubicBezTo>
                    <a:pt x="1411" y="2134"/>
                    <a:pt x="1591" y="2094"/>
                    <a:pt x="1761" y="2008"/>
                  </a:cubicBezTo>
                  <a:cubicBezTo>
                    <a:pt x="2258" y="1692"/>
                    <a:pt x="2438" y="1060"/>
                    <a:pt x="2122" y="519"/>
                  </a:cubicBezTo>
                  <a:cubicBezTo>
                    <a:pt x="1943" y="191"/>
                    <a:pt x="1587" y="0"/>
                    <a:pt x="122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4" name="Google Shape;2204;p30"/>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5" name="Google Shape;2205;p30"/>
            <p:cNvSpPr/>
            <p:nvPr/>
          </p:nvSpPr>
          <p:spPr>
            <a:xfrm>
              <a:off x="3519207" y="506121"/>
              <a:ext cx="57987" cy="50760"/>
            </a:xfrm>
            <a:custGeom>
              <a:rect b="b" l="l" r="r" t="t"/>
              <a:pathLst>
                <a:path extrusionOk="0" h="2135" w="2439">
                  <a:moveTo>
                    <a:pt x="1266" y="0"/>
                  </a:moveTo>
                  <a:cubicBezTo>
                    <a:pt x="898" y="0"/>
                    <a:pt x="533" y="192"/>
                    <a:pt x="317" y="532"/>
                  </a:cubicBezTo>
                  <a:cubicBezTo>
                    <a:pt x="1" y="1029"/>
                    <a:pt x="181" y="1706"/>
                    <a:pt x="723" y="1977"/>
                  </a:cubicBezTo>
                  <a:cubicBezTo>
                    <a:pt x="891" y="2084"/>
                    <a:pt x="1075" y="2134"/>
                    <a:pt x="1257" y="2134"/>
                  </a:cubicBezTo>
                  <a:cubicBezTo>
                    <a:pt x="1612" y="2134"/>
                    <a:pt x="1959" y="1944"/>
                    <a:pt x="2167" y="1616"/>
                  </a:cubicBezTo>
                  <a:cubicBezTo>
                    <a:pt x="2438" y="1074"/>
                    <a:pt x="2303" y="442"/>
                    <a:pt x="1761" y="126"/>
                  </a:cubicBezTo>
                  <a:cubicBezTo>
                    <a:pt x="1605" y="41"/>
                    <a:pt x="1435" y="0"/>
                    <a:pt x="126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6" name="Google Shape;2206;p30"/>
            <p:cNvSpPr/>
            <p:nvPr/>
          </p:nvSpPr>
          <p:spPr>
            <a:xfrm>
              <a:off x="3307776" y="526282"/>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7" name="Google Shape;2207;p30"/>
            <p:cNvSpPr/>
            <p:nvPr/>
          </p:nvSpPr>
          <p:spPr>
            <a:xfrm>
              <a:off x="3282027" y="505883"/>
              <a:ext cx="50451" cy="50474"/>
            </a:xfrm>
            <a:custGeom>
              <a:rect b="b" l="l" r="r" t="t"/>
              <a:pathLst>
                <a:path extrusionOk="0" h="2123" w="2122">
                  <a:moveTo>
                    <a:pt x="1084" y="1"/>
                  </a:moveTo>
                  <a:cubicBezTo>
                    <a:pt x="497" y="1"/>
                    <a:pt x="0" y="497"/>
                    <a:pt x="0" y="1084"/>
                  </a:cubicBezTo>
                  <a:cubicBezTo>
                    <a:pt x="0" y="1671"/>
                    <a:pt x="497" y="2122"/>
                    <a:pt x="1084" y="2122"/>
                  </a:cubicBezTo>
                  <a:cubicBezTo>
                    <a:pt x="1670" y="2122"/>
                    <a:pt x="2122" y="1671"/>
                    <a:pt x="2122" y="1084"/>
                  </a:cubicBezTo>
                  <a:cubicBezTo>
                    <a:pt x="2122" y="497"/>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8" name="Google Shape;2208;p30"/>
            <p:cNvSpPr/>
            <p:nvPr/>
          </p:nvSpPr>
          <p:spPr>
            <a:xfrm>
              <a:off x="3181126" y="319154"/>
              <a:ext cx="130976" cy="214664"/>
            </a:xfrm>
            <a:custGeom>
              <a:rect b="b" l="l" r="r" t="t"/>
              <a:pathLst>
                <a:path extrusionOk="0" h="9029" w="5509">
                  <a:moveTo>
                    <a:pt x="452" y="0"/>
                  </a:moveTo>
                  <a:lnTo>
                    <a:pt x="1" y="271"/>
                  </a:lnTo>
                  <a:lnTo>
                    <a:pt x="5102" y="9028"/>
                  </a:lnTo>
                  <a:lnTo>
                    <a:pt x="5508" y="8803"/>
                  </a:lnTo>
                  <a:lnTo>
                    <a:pt x="45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9" name="Google Shape;2209;p30"/>
            <p:cNvSpPr/>
            <p:nvPr/>
          </p:nvSpPr>
          <p:spPr>
            <a:xfrm>
              <a:off x="3157518" y="297162"/>
              <a:ext cx="57987" cy="50760"/>
            </a:xfrm>
            <a:custGeom>
              <a:rect b="b" l="l" r="r" t="t"/>
              <a:pathLst>
                <a:path extrusionOk="0" h="2135" w="2439">
                  <a:moveTo>
                    <a:pt x="1242" y="0"/>
                  </a:moveTo>
                  <a:cubicBezTo>
                    <a:pt x="1056" y="0"/>
                    <a:pt x="861" y="51"/>
                    <a:pt x="678" y="158"/>
                  </a:cubicBezTo>
                  <a:cubicBezTo>
                    <a:pt x="181" y="429"/>
                    <a:pt x="1" y="1106"/>
                    <a:pt x="317" y="1602"/>
                  </a:cubicBezTo>
                  <a:cubicBezTo>
                    <a:pt x="502" y="1942"/>
                    <a:pt x="878" y="2134"/>
                    <a:pt x="1257" y="2134"/>
                  </a:cubicBezTo>
                  <a:cubicBezTo>
                    <a:pt x="1431" y="2134"/>
                    <a:pt x="1605" y="2094"/>
                    <a:pt x="1761" y="2008"/>
                  </a:cubicBezTo>
                  <a:cubicBezTo>
                    <a:pt x="2258" y="1692"/>
                    <a:pt x="2438" y="1060"/>
                    <a:pt x="2122" y="519"/>
                  </a:cubicBezTo>
                  <a:cubicBezTo>
                    <a:pt x="1943" y="191"/>
                    <a:pt x="1607" y="0"/>
                    <a:pt x="1242"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0" name="Google Shape;2210;p30"/>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1" name="Google Shape;2211;p30"/>
            <p:cNvSpPr/>
            <p:nvPr/>
          </p:nvSpPr>
          <p:spPr>
            <a:xfrm>
              <a:off x="3278794" y="87919"/>
              <a:ext cx="57987" cy="50712"/>
            </a:xfrm>
            <a:custGeom>
              <a:rect b="b" l="l" r="r" t="t"/>
              <a:pathLst>
                <a:path extrusionOk="0" h="2133" w="2439">
                  <a:moveTo>
                    <a:pt x="1191"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2" name="Google Shape;2212;p30"/>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3" name="Google Shape;2213;p30"/>
            <p:cNvSpPr/>
            <p:nvPr/>
          </p:nvSpPr>
          <p:spPr>
            <a:xfrm>
              <a:off x="3523510"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4" name="Google Shape;2214;p30"/>
            <p:cNvSpPr/>
            <p:nvPr/>
          </p:nvSpPr>
          <p:spPr>
            <a:xfrm>
              <a:off x="3669465" y="734504"/>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5" name="Google Shape;2215;p30"/>
            <p:cNvSpPr/>
            <p:nvPr/>
          </p:nvSpPr>
          <p:spPr>
            <a:xfrm>
              <a:off x="3643716" y="715174"/>
              <a:ext cx="51520" cy="50474"/>
            </a:xfrm>
            <a:custGeom>
              <a:rect b="b" l="l" r="r" t="t"/>
              <a:pathLst>
                <a:path extrusionOk="0" h="2123" w="2167">
                  <a:moveTo>
                    <a:pt x="1083" y="0"/>
                  </a:moveTo>
                  <a:cubicBezTo>
                    <a:pt x="497" y="0"/>
                    <a:pt x="0" y="497"/>
                    <a:pt x="0" y="1084"/>
                  </a:cubicBezTo>
                  <a:cubicBezTo>
                    <a:pt x="0" y="1671"/>
                    <a:pt x="497" y="2122"/>
                    <a:pt x="1083" y="2122"/>
                  </a:cubicBezTo>
                  <a:cubicBezTo>
                    <a:pt x="1670" y="2122"/>
                    <a:pt x="2167" y="1671"/>
                    <a:pt x="2167" y="1084"/>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6" name="Google Shape;2216;p30"/>
            <p:cNvSpPr/>
            <p:nvPr/>
          </p:nvSpPr>
          <p:spPr>
            <a:xfrm>
              <a:off x="3543885" y="528422"/>
              <a:ext cx="129883" cy="214688"/>
            </a:xfrm>
            <a:custGeom>
              <a:rect b="b" l="l" r="r" t="t"/>
              <a:pathLst>
                <a:path extrusionOk="0" h="9030" w="5463">
                  <a:moveTo>
                    <a:pt x="407" y="1"/>
                  </a:moveTo>
                  <a:lnTo>
                    <a:pt x="1" y="226"/>
                  </a:lnTo>
                  <a:lnTo>
                    <a:pt x="5057" y="9029"/>
                  </a:lnTo>
                  <a:lnTo>
                    <a:pt x="5463"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7" name="Google Shape;2217;p30"/>
            <p:cNvSpPr/>
            <p:nvPr/>
          </p:nvSpPr>
          <p:spPr>
            <a:xfrm>
              <a:off x="3519207" y="506121"/>
              <a:ext cx="57987" cy="50760"/>
            </a:xfrm>
            <a:custGeom>
              <a:rect b="b" l="l" r="r" t="t"/>
              <a:pathLst>
                <a:path extrusionOk="0" h="2135" w="2439">
                  <a:moveTo>
                    <a:pt x="1218" y="0"/>
                  </a:moveTo>
                  <a:cubicBezTo>
                    <a:pt x="1049" y="0"/>
                    <a:pt x="879" y="41"/>
                    <a:pt x="723" y="126"/>
                  </a:cubicBezTo>
                  <a:cubicBezTo>
                    <a:pt x="181" y="442"/>
                    <a:pt x="1" y="1074"/>
                    <a:pt x="317" y="1616"/>
                  </a:cubicBezTo>
                  <a:cubicBezTo>
                    <a:pt x="496" y="1944"/>
                    <a:pt x="852" y="2134"/>
                    <a:pt x="1217" y="2134"/>
                  </a:cubicBezTo>
                  <a:cubicBezTo>
                    <a:pt x="1404" y="2134"/>
                    <a:pt x="1593" y="2084"/>
                    <a:pt x="1761" y="1977"/>
                  </a:cubicBezTo>
                  <a:cubicBezTo>
                    <a:pt x="2258" y="1706"/>
                    <a:pt x="2438" y="1029"/>
                    <a:pt x="2167" y="532"/>
                  </a:cubicBezTo>
                  <a:cubicBezTo>
                    <a:pt x="1951" y="192"/>
                    <a:pt x="1586" y="0"/>
                    <a:pt x="121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8" name="Google Shape;2218;p30"/>
            <p:cNvSpPr/>
            <p:nvPr/>
          </p:nvSpPr>
          <p:spPr>
            <a:xfrm>
              <a:off x="3543885" y="320224"/>
              <a:ext cx="129883" cy="214664"/>
            </a:xfrm>
            <a:custGeom>
              <a:rect b="b" l="l" r="r" t="t"/>
              <a:pathLst>
                <a:path extrusionOk="0" h="9029" w="5463">
                  <a:moveTo>
                    <a:pt x="5057" y="0"/>
                  </a:moveTo>
                  <a:lnTo>
                    <a:pt x="1" y="8758"/>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9" name="Google Shape;2219;p30"/>
            <p:cNvSpPr/>
            <p:nvPr/>
          </p:nvSpPr>
          <p:spPr>
            <a:xfrm>
              <a:off x="3640483" y="297162"/>
              <a:ext cx="57987" cy="50760"/>
            </a:xfrm>
            <a:custGeom>
              <a:rect b="b" l="l" r="r" t="t"/>
              <a:pathLst>
                <a:path extrusionOk="0" h="2135" w="2439">
                  <a:moveTo>
                    <a:pt x="1195" y="0"/>
                  </a:moveTo>
                  <a:cubicBezTo>
                    <a:pt x="827" y="0"/>
                    <a:pt x="480" y="191"/>
                    <a:pt x="271" y="519"/>
                  </a:cubicBezTo>
                  <a:cubicBezTo>
                    <a:pt x="1" y="1060"/>
                    <a:pt x="181" y="1692"/>
                    <a:pt x="678" y="2008"/>
                  </a:cubicBezTo>
                  <a:cubicBezTo>
                    <a:pt x="834" y="2094"/>
                    <a:pt x="1008" y="2134"/>
                    <a:pt x="1182" y="2134"/>
                  </a:cubicBezTo>
                  <a:cubicBezTo>
                    <a:pt x="1560" y="2134"/>
                    <a:pt x="1937" y="1942"/>
                    <a:pt x="2122" y="1602"/>
                  </a:cubicBezTo>
                  <a:cubicBezTo>
                    <a:pt x="2438" y="1106"/>
                    <a:pt x="2258" y="429"/>
                    <a:pt x="1761" y="158"/>
                  </a:cubicBezTo>
                  <a:cubicBezTo>
                    <a:pt x="1577" y="51"/>
                    <a:pt x="1383" y="0"/>
                    <a:pt x="119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0" name="Google Shape;2220;p30"/>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1" name="Google Shape;2221;p30"/>
            <p:cNvSpPr/>
            <p:nvPr/>
          </p:nvSpPr>
          <p:spPr>
            <a:xfrm>
              <a:off x="3885199"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2" name="Google Shape;2222;p30"/>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3" name="Google Shape;2223;p30"/>
            <p:cNvSpPr/>
            <p:nvPr/>
          </p:nvSpPr>
          <p:spPr>
            <a:xfrm>
              <a:off x="2554346" y="87871"/>
              <a:ext cx="57987" cy="50760"/>
            </a:xfrm>
            <a:custGeom>
              <a:rect b="b" l="l" r="r" t="t"/>
              <a:pathLst>
                <a:path extrusionOk="0" h="2135" w="2439">
                  <a:moveTo>
                    <a:pt x="1222" y="1"/>
                  </a:moveTo>
                  <a:cubicBezTo>
                    <a:pt x="1035"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43" y="191"/>
                    <a:pt x="1587" y="1"/>
                    <a:pt x="122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4" name="Google Shape;2224;p30"/>
            <p:cNvSpPr/>
            <p:nvPr/>
          </p:nvSpPr>
          <p:spPr>
            <a:xfrm>
              <a:off x="2457748" y="110933"/>
              <a:ext cx="129907" cy="214664"/>
            </a:xfrm>
            <a:custGeom>
              <a:rect b="b" l="l" r="r" t="t"/>
              <a:pathLst>
                <a:path extrusionOk="0" h="9029" w="5464">
                  <a:moveTo>
                    <a:pt x="5057" y="1"/>
                  </a:moveTo>
                  <a:lnTo>
                    <a:pt x="1" y="8803"/>
                  </a:lnTo>
                  <a:lnTo>
                    <a:pt x="407" y="9029"/>
                  </a:lnTo>
                  <a:lnTo>
                    <a:pt x="5463" y="226"/>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5" name="Google Shape;2225;p30"/>
            <p:cNvSpPr/>
            <p:nvPr/>
          </p:nvSpPr>
          <p:spPr>
            <a:xfrm>
              <a:off x="2433070" y="297162"/>
              <a:ext cx="57987" cy="50427"/>
            </a:xfrm>
            <a:custGeom>
              <a:rect b="b" l="l" r="r" t="t"/>
              <a:pathLst>
                <a:path extrusionOk="0" h="2121" w="2439">
                  <a:moveTo>
                    <a:pt x="1217" y="0"/>
                  </a:moveTo>
                  <a:cubicBezTo>
                    <a:pt x="852" y="0"/>
                    <a:pt x="496" y="191"/>
                    <a:pt x="317" y="519"/>
                  </a:cubicBezTo>
                  <a:cubicBezTo>
                    <a:pt x="1" y="1060"/>
                    <a:pt x="181" y="1692"/>
                    <a:pt x="678" y="1963"/>
                  </a:cubicBezTo>
                  <a:cubicBezTo>
                    <a:pt x="861" y="2070"/>
                    <a:pt x="1056" y="2121"/>
                    <a:pt x="1244" y="2121"/>
                  </a:cubicBezTo>
                  <a:cubicBezTo>
                    <a:pt x="1612" y="2121"/>
                    <a:pt x="1959" y="1930"/>
                    <a:pt x="2167"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6" name="Google Shape;2226;p30"/>
            <p:cNvSpPr/>
            <p:nvPr/>
          </p:nvSpPr>
          <p:spPr>
            <a:xfrm>
              <a:off x="2220569" y="316991"/>
              <a:ext cx="241506" cy="10770"/>
            </a:xfrm>
            <a:custGeom>
              <a:rect b="b" l="l" r="r" t="t"/>
              <a:pathLst>
                <a:path extrusionOk="0" h="453" w="10158">
                  <a:moveTo>
                    <a:pt x="1" y="1"/>
                  </a:moveTo>
                  <a:lnTo>
                    <a:pt x="1" y="452"/>
                  </a:lnTo>
                  <a:lnTo>
                    <a:pt x="10158" y="452"/>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7" name="Google Shape;2227;p30"/>
            <p:cNvSpPr/>
            <p:nvPr/>
          </p:nvSpPr>
          <p:spPr>
            <a:xfrm>
              <a:off x="2195890" y="296616"/>
              <a:ext cx="50451" cy="51520"/>
            </a:xfrm>
            <a:custGeom>
              <a:rect b="b" l="l" r="r" t="t"/>
              <a:pathLst>
                <a:path extrusionOk="0" h="2167" w="2122">
                  <a:moveTo>
                    <a:pt x="1039" y="0"/>
                  </a:moveTo>
                  <a:cubicBezTo>
                    <a:pt x="452" y="0"/>
                    <a:pt x="0" y="497"/>
                    <a:pt x="0" y="1083"/>
                  </a:cubicBezTo>
                  <a:cubicBezTo>
                    <a:pt x="0" y="1670"/>
                    <a:pt x="452" y="2167"/>
                    <a:pt x="1039" y="2167"/>
                  </a:cubicBezTo>
                  <a:cubicBezTo>
                    <a:pt x="1625" y="2167"/>
                    <a:pt x="2122" y="1670"/>
                    <a:pt x="2122" y="1083"/>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8" name="Google Shape;2228;p30"/>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9" name="Google Shape;2229;p30"/>
            <p:cNvSpPr/>
            <p:nvPr/>
          </p:nvSpPr>
          <p:spPr>
            <a:xfrm>
              <a:off x="2437373"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0" name="Google Shape;2230;p30"/>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1" name="Google Shape;2231;p30"/>
            <p:cNvSpPr/>
            <p:nvPr/>
          </p:nvSpPr>
          <p:spPr>
            <a:xfrm>
              <a:off x="2916035" y="-121373"/>
              <a:ext cx="57987" cy="50712"/>
            </a:xfrm>
            <a:custGeom>
              <a:rect b="b" l="l" r="r" t="t"/>
              <a:pathLst>
                <a:path extrusionOk="0" h="2133" w="2439">
                  <a:moveTo>
                    <a:pt x="1233" y="1"/>
                  </a:moveTo>
                  <a:cubicBezTo>
                    <a:pt x="1049" y="1"/>
                    <a:pt x="858" y="51"/>
                    <a:pt x="678" y="156"/>
                  </a:cubicBezTo>
                  <a:cubicBezTo>
                    <a:pt x="181" y="427"/>
                    <a:pt x="1" y="1104"/>
                    <a:pt x="317" y="1601"/>
                  </a:cubicBezTo>
                  <a:cubicBezTo>
                    <a:pt x="502" y="1941"/>
                    <a:pt x="878" y="2133"/>
                    <a:pt x="1257" y="2133"/>
                  </a:cubicBezTo>
                  <a:cubicBezTo>
                    <a:pt x="1431" y="2133"/>
                    <a:pt x="1605" y="2092"/>
                    <a:pt x="1761" y="2007"/>
                  </a:cubicBezTo>
                  <a:cubicBezTo>
                    <a:pt x="2258" y="1691"/>
                    <a:pt x="2438" y="1059"/>
                    <a:pt x="2122" y="563"/>
                  </a:cubicBezTo>
                  <a:cubicBezTo>
                    <a:pt x="1942" y="201"/>
                    <a:pt x="1601" y="1"/>
                    <a:pt x="123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2" name="Google Shape;2232;p30"/>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3" name="Google Shape;2233;p30"/>
            <p:cNvSpPr/>
            <p:nvPr/>
          </p:nvSpPr>
          <p:spPr>
            <a:xfrm>
              <a:off x="2795829" y="87919"/>
              <a:ext cx="57987" cy="50712"/>
            </a:xfrm>
            <a:custGeom>
              <a:rect b="b" l="l" r="r" t="t"/>
              <a:pathLst>
                <a:path extrusionOk="0" h="2133" w="2439">
                  <a:moveTo>
                    <a:pt x="1205" y="0"/>
                  </a:moveTo>
                  <a:cubicBezTo>
                    <a:pt x="833" y="0"/>
                    <a:pt x="482" y="201"/>
                    <a:pt x="272" y="562"/>
                  </a:cubicBezTo>
                  <a:cubicBezTo>
                    <a:pt x="1" y="1059"/>
                    <a:pt x="181" y="1691"/>
                    <a:pt x="678" y="2007"/>
                  </a:cubicBezTo>
                  <a:cubicBezTo>
                    <a:pt x="834" y="2092"/>
                    <a:pt x="1008" y="2133"/>
                    <a:pt x="1182" y="2133"/>
                  </a:cubicBezTo>
                  <a:cubicBezTo>
                    <a:pt x="1561" y="2133"/>
                    <a:pt x="1937" y="1941"/>
                    <a:pt x="2122" y="1600"/>
                  </a:cubicBezTo>
                  <a:cubicBezTo>
                    <a:pt x="2438" y="1104"/>
                    <a:pt x="2258" y="427"/>
                    <a:pt x="1761" y="156"/>
                  </a:cubicBezTo>
                  <a:cubicBezTo>
                    <a:pt x="1581" y="51"/>
                    <a:pt x="1390" y="0"/>
                    <a:pt x="120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4" name="Google Shape;2234;p30"/>
            <p:cNvSpPr/>
            <p:nvPr/>
          </p:nvSpPr>
          <p:spPr>
            <a:xfrm>
              <a:off x="2583328"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5" name="Google Shape;2235;p30"/>
            <p:cNvSpPr/>
            <p:nvPr/>
          </p:nvSpPr>
          <p:spPr>
            <a:xfrm>
              <a:off x="2557579"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6" name="Google Shape;2236;p30"/>
            <p:cNvSpPr/>
            <p:nvPr/>
          </p:nvSpPr>
          <p:spPr>
            <a:xfrm>
              <a:off x="2457748" y="-98359"/>
              <a:ext cx="129907" cy="214688"/>
            </a:xfrm>
            <a:custGeom>
              <a:rect b="b" l="l" r="r" t="t"/>
              <a:pathLst>
                <a:path extrusionOk="0" h="9030" w="5464">
                  <a:moveTo>
                    <a:pt x="407" y="1"/>
                  </a:moveTo>
                  <a:lnTo>
                    <a:pt x="1" y="227"/>
                  </a:lnTo>
                  <a:lnTo>
                    <a:pt x="5057" y="9029"/>
                  </a:lnTo>
                  <a:lnTo>
                    <a:pt x="5463" y="8804"/>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7" name="Google Shape;2237;p30"/>
            <p:cNvSpPr/>
            <p:nvPr/>
          </p:nvSpPr>
          <p:spPr>
            <a:xfrm>
              <a:off x="2433070" y="-121373"/>
              <a:ext cx="57987" cy="50950"/>
            </a:xfrm>
            <a:custGeom>
              <a:rect b="b" l="l" r="r" t="t"/>
              <a:pathLst>
                <a:path extrusionOk="0" h="2143" w="2439">
                  <a:moveTo>
                    <a:pt x="1235" y="1"/>
                  </a:moveTo>
                  <a:cubicBezTo>
                    <a:pt x="1049" y="1"/>
                    <a:pt x="858" y="51"/>
                    <a:pt x="678" y="156"/>
                  </a:cubicBezTo>
                  <a:cubicBezTo>
                    <a:pt x="181" y="472"/>
                    <a:pt x="1" y="1104"/>
                    <a:pt x="317" y="1601"/>
                  </a:cubicBezTo>
                  <a:cubicBezTo>
                    <a:pt x="497" y="1962"/>
                    <a:pt x="858" y="2143"/>
                    <a:pt x="1226" y="2143"/>
                  </a:cubicBezTo>
                  <a:cubicBezTo>
                    <a:pt x="1410" y="2143"/>
                    <a:pt x="1596" y="2097"/>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8" name="Google Shape;2238;p30"/>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9" name="Google Shape;2239;p30"/>
            <p:cNvSpPr/>
            <p:nvPr/>
          </p:nvSpPr>
          <p:spPr>
            <a:xfrm>
              <a:off x="2554346" y="-329951"/>
              <a:ext cx="57987" cy="50712"/>
            </a:xfrm>
            <a:custGeom>
              <a:rect b="b" l="l" r="r" t="t"/>
              <a:pathLst>
                <a:path extrusionOk="0" h="2133" w="2439">
                  <a:moveTo>
                    <a:pt x="1221" y="1"/>
                  </a:moveTo>
                  <a:cubicBezTo>
                    <a:pt x="853" y="1"/>
                    <a:pt x="488" y="193"/>
                    <a:pt x="272" y="533"/>
                  </a:cubicBezTo>
                  <a:cubicBezTo>
                    <a:pt x="1" y="1029"/>
                    <a:pt x="181" y="1707"/>
                    <a:pt x="678" y="1977"/>
                  </a:cubicBezTo>
                  <a:cubicBezTo>
                    <a:pt x="843" y="2083"/>
                    <a:pt x="1029" y="2133"/>
                    <a:pt x="1213" y="2133"/>
                  </a:cubicBezTo>
                  <a:cubicBezTo>
                    <a:pt x="1581" y="2133"/>
                    <a:pt x="1942" y="1932"/>
                    <a:pt x="2122" y="1571"/>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0" name="Google Shape;2240;p30"/>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1" name="Google Shape;2241;p30"/>
            <p:cNvSpPr/>
            <p:nvPr/>
          </p:nvSpPr>
          <p:spPr>
            <a:xfrm>
              <a:off x="2799062"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2" name="Google Shape;2242;p30"/>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3" name="Google Shape;2243;p30"/>
            <p:cNvSpPr/>
            <p:nvPr/>
          </p:nvSpPr>
          <p:spPr>
            <a:xfrm>
              <a:off x="3277724"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33" y="1943"/>
                    <a:pt x="898" y="2135"/>
                    <a:pt x="1266" y="2135"/>
                  </a:cubicBezTo>
                  <a:cubicBezTo>
                    <a:pt x="1435"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4" name="Google Shape;2244;p30"/>
            <p:cNvSpPr/>
            <p:nvPr/>
          </p:nvSpPr>
          <p:spPr>
            <a:xfrm>
              <a:off x="3181126" y="110933"/>
              <a:ext cx="130976" cy="214664"/>
            </a:xfrm>
            <a:custGeom>
              <a:rect b="b" l="l" r="r" t="t"/>
              <a:pathLst>
                <a:path extrusionOk="0" h="9029" w="5509">
                  <a:moveTo>
                    <a:pt x="5102" y="1"/>
                  </a:moveTo>
                  <a:lnTo>
                    <a:pt x="1" y="8803"/>
                  </a:lnTo>
                  <a:lnTo>
                    <a:pt x="407" y="9029"/>
                  </a:lnTo>
                  <a:lnTo>
                    <a:pt x="5508" y="226"/>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5" name="Google Shape;2245;p30"/>
            <p:cNvSpPr/>
            <p:nvPr/>
          </p:nvSpPr>
          <p:spPr>
            <a:xfrm>
              <a:off x="3157518" y="297162"/>
              <a:ext cx="57987" cy="50760"/>
            </a:xfrm>
            <a:custGeom>
              <a:rect b="b" l="l" r="r" t="t"/>
              <a:pathLst>
                <a:path extrusionOk="0" h="2135" w="2439">
                  <a:moveTo>
                    <a:pt x="1217" y="0"/>
                  </a:moveTo>
                  <a:cubicBezTo>
                    <a:pt x="852" y="0"/>
                    <a:pt x="496" y="191"/>
                    <a:pt x="317" y="519"/>
                  </a:cubicBezTo>
                  <a:cubicBezTo>
                    <a:pt x="1" y="1060"/>
                    <a:pt x="181" y="1692"/>
                    <a:pt x="678" y="2008"/>
                  </a:cubicBezTo>
                  <a:cubicBezTo>
                    <a:pt x="848" y="2094"/>
                    <a:pt x="1028" y="2134"/>
                    <a:pt x="1202" y="2134"/>
                  </a:cubicBezTo>
                  <a:cubicBezTo>
                    <a:pt x="1582" y="2134"/>
                    <a:pt x="1937" y="1942"/>
                    <a:pt x="2122" y="1602"/>
                  </a:cubicBezTo>
                  <a:cubicBezTo>
                    <a:pt x="2438" y="1106"/>
                    <a:pt x="2258" y="429"/>
                    <a:pt x="1761" y="158"/>
                  </a:cubicBezTo>
                  <a:cubicBezTo>
                    <a:pt x="1593" y="51"/>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6" name="Google Shape;2246;p30"/>
            <p:cNvSpPr/>
            <p:nvPr/>
          </p:nvSpPr>
          <p:spPr>
            <a:xfrm>
              <a:off x="2945017"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7" name="Google Shape;2247;p30"/>
            <p:cNvSpPr/>
            <p:nvPr/>
          </p:nvSpPr>
          <p:spPr>
            <a:xfrm>
              <a:off x="2920338" y="296616"/>
              <a:ext cx="50451" cy="51520"/>
            </a:xfrm>
            <a:custGeom>
              <a:rect b="b" l="l" r="r" t="t"/>
              <a:pathLst>
                <a:path extrusionOk="0" h="2167" w="2122">
                  <a:moveTo>
                    <a:pt x="1038" y="0"/>
                  </a:moveTo>
                  <a:cubicBezTo>
                    <a:pt x="452" y="0"/>
                    <a:pt x="0" y="497"/>
                    <a:pt x="0" y="1083"/>
                  </a:cubicBezTo>
                  <a:cubicBezTo>
                    <a:pt x="0" y="1670"/>
                    <a:pt x="452" y="2167"/>
                    <a:pt x="1038" y="2167"/>
                  </a:cubicBezTo>
                  <a:cubicBezTo>
                    <a:pt x="1625" y="2167"/>
                    <a:pt x="2122" y="1670"/>
                    <a:pt x="2122" y="1083"/>
                  </a:cubicBezTo>
                  <a:cubicBezTo>
                    <a:pt x="2122" y="497"/>
                    <a:pt x="1625" y="0"/>
                    <a:pt x="1038"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8" name="Google Shape;2248;p30"/>
            <p:cNvSpPr/>
            <p:nvPr/>
          </p:nvSpPr>
          <p:spPr>
            <a:xfrm>
              <a:off x="2819437" y="110933"/>
              <a:ext cx="130976" cy="214664"/>
            </a:xfrm>
            <a:custGeom>
              <a:rect b="b" l="l" r="r" t="t"/>
              <a:pathLst>
                <a:path extrusionOk="0" h="9029" w="5509">
                  <a:moveTo>
                    <a:pt x="407" y="1"/>
                  </a:moveTo>
                  <a:lnTo>
                    <a:pt x="1" y="226"/>
                  </a:lnTo>
                  <a:lnTo>
                    <a:pt x="5102" y="9029"/>
                  </a:lnTo>
                  <a:lnTo>
                    <a:pt x="5508"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9" name="Google Shape;2249;p30"/>
            <p:cNvSpPr/>
            <p:nvPr/>
          </p:nvSpPr>
          <p:spPr>
            <a:xfrm>
              <a:off x="2795829" y="87871"/>
              <a:ext cx="57987" cy="50760"/>
            </a:xfrm>
            <a:custGeom>
              <a:rect b="b" l="l" r="r" t="t"/>
              <a:pathLst>
                <a:path extrusionOk="0" h="2135" w="2439">
                  <a:moveTo>
                    <a:pt x="1212" y="1"/>
                  </a:moveTo>
                  <a:cubicBezTo>
                    <a:pt x="1030" y="1"/>
                    <a:pt x="846" y="51"/>
                    <a:pt x="678" y="158"/>
                  </a:cubicBezTo>
                  <a:cubicBezTo>
                    <a:pt x="181" y="429"/>
                    <a:pt x="1" y="1106"/>
                    <a:pt x="272" y="1602"/>
                  </a:cubicBezTo>
                  <a:cubicBezTo>
                    <a:pt x="488" y="1943"/>
                    <a:pt x="853" y="2135"/>
                    <a:pt x="1221" y="2135"/>
                  </a:cubicBezTo>
                  <a:cubicBezTo>
                    <a:pt x="1390" y="2135"/>
                    <a:pt x="1560" y="2094"/>
                    <a:pt x="1716" y="2009"/>
                  </a:cubicBezTo>
                  <a:cubicBezTo>
                    <a:pt x="2258" y="1693"/>
                    <a:pt x="2438" y="1061"/>
                    <a:pt x="2122" y="519"/>
                  </a:cubicBezTo>
                  <a:cubicBezTo>
                    <a:pt x="1914" y="191"/>
                    <a:pt x="1567" y="1"/>
                    <a:pt x="121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0" name="Google Shape;2250;p30"/>
            <p:cNvSpPr/>
            <p:nvPr/>
          </p:nvSpPr>
          <p:spPr>
            <a:xfrm>
              <a:off x="2819437" y="-98359"/>
              <a:ext cx="130976" cy="214688"/>
            </a:xfrm>
            <a:custGeom>
              <a:rect b="b" l="l" r="r" t="t"/>
              <a:pathLst>
                <a:path extrusionOk="0" h="9030" w="5509">
                  <a:moveTo>
                    <a:pt x="5102" y="1"/>
                  </a:moveTo>
                  <a:lnTo>
                    <a:pt x="1" y="8804"/>
                  </a:lnTo>
                  <a:lnTo>
                    <a:pt x="407" y="9029"/>
                  </a:lnTo>
                  <a:lnTo>
                    <a:pt x="5508" y="227"/>
                  </a:lnTo>
                  <a:lnTo>
                    <a:pt x="510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1" name="Google Shape;2251;p30"/>
            <p:cNvSpPr/>
            <p:nvPr/>
          </p:nvSpPr>
          <p:spPr>
            <a:xfrm>
              <a:off x="2916035"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2" name="Google Shape;2252;p30"/>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3" name="Google Shape;2253;p30"/>
            <p:cNvSpPr/>
            <p:nvPr/>
          </p:nvSpPr>
          <p:spPr>
            <a:xfrm>
              <a:off x="3161821"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4" name="Google Shape;2254;p30"/>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5" name="Google Shape;2255;p30"/>
            <p:cNvSpPr/>
            <p:nvPr/>
          </p:nvSpPr>
          <p:spPr>
            <a:xfrm>
              <a:off x="3520277" y="87919"/>
              <a:ext cx="57987" cy="50712"/>
            </a:xfrm>
            <a:custGeom>
              <a:rect b="b" l="l" r="r" t="t"/>
              <a:pathLst>
                <a:path extrusionOk="0" h="2133" w="2439">
                  <a:moveTo>
                    <a:pt x="1191" y="0"/>
                  </a:moveTo>
                  <a:cubicBezTo>
                    <a:pt x="833" y="0"/>
                    <a:pt x="482" y="201"/>
                    <a:pt x="272" y="562"/>
                  </a:cubicBezTo>
                  <a:cubicBezTo>
                    <a:pt x="1" y="1059"/>
                    <a:pt x="136" y="1691"/>
                    <a:pt x="678" y="2007"/>
                  </a:cubicBezTo>
                  <a:cubicBezTo>
                    <a:pt x="834" y="2092"/>
                    <a:pt x="1004" y="2133"/>
                    <a:pt x="1173" y="2133"/>
                  </a:cubicBezTo>
                  <a:cubicBezTo>
                    <a:pt x="1541" y="2133"/>
                    <a:pt x="1906" y="1941"/>
                    <a:pt x="2122" y="1600"/>
                  </a:cubicBezTo>
                  <a:cubicBezTo>
                    <a:pt x="2438" y="1104"/>
                    <a:pt x="2258" y="472"/>
                    <a:pt x="1716" y="156"/>
                  </a:cubicBezTo>
                  <a:cubicBezTo>
                    <a:pt x="1551" y="51"/>
                    <a:pt x="1370" y="0"/>
                    <a:pt x="119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6" name="Google Shape;2256;p30"/>
            <p:cNvSpPr/>
            <p:nvPr/>
          </p:nvSpPr>
          <p:spPr>
            <a:xfrm>
              <a:off x="3307776" y="107723"/>
              <a:ext cx="241506" cy="10746"/>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7" name="Google Shape;2257;p30"/>
            <p:cNvSpPr/>
            <p:nvPr/>
          </p:nvSpPr>
          <p:spPr>
            <a:xfrm>
              <a:off x="3282027" y="88394"/>
              <a:ext cx="50451" cy="50474"/>
            </a:xfrm>
            <a:custGeom>
              <a:rect b="b" l="l" r="r" t="t"/>
              <a:pathLst>
                <a:path extrusionOk="0" h="2123" w="2122">
                  <a:moveTo>
                    <a:pt x="1084" y="1"/>
                  </a:moveTo>
                  <a:cubicBezTo>
                    <a:pt x="497" y="1"/>
                    <a:pt x="0" y="452"/>
                    <a:pt x="0" y="1039"/>
                  </a:cubicBezTo>
                  <a:cubicBezTo>
                    <a:pt x="0" y="1626"/>
                    <a:pt x="497" y="2122"/>
                    <a:pt x="1084" y="2122"/>
                  </a:cubicBezTo>
                  <a:cubicBezTo>
                    <a:pt x="1670" y="2122"/>
                    <a:pt x="2122" y="1626"/>
                    <a:pt x="2122" y="1039"/>
                  </a:cubicBezTo>
                  <a:cubicBezTo>
                    <a:pt x="2122" y="452"/>
                    <a:pt x="1670" y="1"/>
                    <a:pt x="1084"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8" name="Google Shape;2258;p30"/>
            <p:cNvSpPr/>
            <p:nvPr/>
          </p:nvSpPr>
          <p:spPr>
            <a:xfrm>
              <a:off x="3181126" y="-98359"/>
              <a:ext cx="130976" cy="214688"/>
            </a:xfrm>
            <a:custGeom>
              <a:rect b="b" l="l" r="r" t="t"/>
              <a:pathLst>
                <a:path extrusionOk="0" h="9030" w="5509">
                  <a:moveTo>
                    <a:pt x="452" y="1"/>
                  </a:moveTo>
                  <a:lnTo>
                    <a:pt x="1" y="227"/>
                  </a:lnTo>
                  <a:lnTo>
                    <a:pt x="5102" y="9029"/>
                  </a:lnTo>
                  <a:lnTo>
                    <a:pt x="5508" y="8804"/>
                  </a:lnTo>
                  <a:lnTo>
                    <a:pt x="452"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9" name="Google Shape;2259;p30"/>
            <p:cNvSpPr/>
            <p:nvPr/>
          </p:nvSpPr>
          <p:spPr>
            <a:xfrm>
              <a:off x="3157518" y="-121373"/>
              <a:ext cx="57987" cy="50712"/>
            </a:xfrm>
            <a:custGeom>
              <a:rect b="b" l="l" r="r" t="t"/>
              <a:pathLst>
                <a:path extrusionOk="0" h="2133" w="2439">
                  <a:moveTo>
                    <a:pt x="1213" y="1"/>
                  </a:moveTo>
                  <a:cubicBezTo>
                    <a:pt x="1029" y="1"/>
                    <a:pt x="843" y="51"/>
                    <a:pt x="678" y="156"/>
                  </a:cubicBezTo>
                  <a:cubicBezTo>
                    <a:pt x="181" y="427"/>
                    <a:pt x="1" y="1104"/>
                    <a:pt x="317" y="1601"/>
                  </a:cubicBezTo>
                  <a:cubicBezTo>
                    <a:pt x="502" y="1941"/>
                    <a:pt x="857" y="2133"/>
                    <a:pt x="1237" y="2133"/>
                  </a:cubicBezTo>
                  <a:cubicBezTo>
                    <a:pt x="1411" y="2133"/>
                    <a:pt x="1591" y="2092"/>
                    <a:pt x="1761" y="2007"/>
                  </a:cubicBezTo>
                  <a:cubicBezTo>
                    <a:pt x="2258" y="1691"/>
                    <a:pt x="2438" y="1059"/>
                    <a:pt x="2122" y="563"/>
                  </a:cubicBezTo>
                  <a:cubicBezTo>
                    <a:pt x="1942" y="201"/>
                    <a:pt x="1581" y="1"/>
                    <a:pt x="1213"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0" name="Google Shape;2260;p30"/>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1" name="Google Shape;2261;p30"/>
            <p:cNvSpPr/>
            <p:nvPr/>
          </p:nvSpPr>
          <p:spPr>
            <a:xfrm>
              <a:off x="3278794" y="-329951"/>
              <a:ext cx="56917" cy="50760"/>
            </a:xfrm>
            <a:custGeom>
              <a:rect b="b" l="l" r="r" t="t"/>
              <a:pathLst>
                <a:path extrusionOk="0" h="2135" w="2394">
                  <a:moveTo>
                    <a:pt x="1221" y="1"/>
                  </a:moveTo>
                  <a:cubicBezTo>
                    <a:pt x="853" y="1"/>
                    <a:pt x="488" y="193"/>
                    <a:pt x="272" y="533"/>
                  </a:cubicBezTo>
                  <a:cubicBezTo>
                    <a:pt x="1" y="1029"/>
                    <a:pt x="136" y="1707"/>
                    <a:pt x="678" y="1977"/>
                  </a:cubicBezTo>
                  <a:cubicBezTo>
                    <a:pt x="846" y="2085"/>
                    <a:pt x="1030" y="2135"/>
                    <a:pt x="1212" y="2135"/>
                  </a:cubicBezTo>
                  <a:cubicBezTo>
                    <a:pt x="1567" y="2135"/>
                    <a:pt x="1914" y="1944"/>
                    <a:pt x="2122" y="1616"/>
                  </a:cubicBezTo>
                  <a:cubicBezTo>
                    <a:pt x="2393"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2" name="Google Shape;2262;p30"/>
            <p:cNvSpPr/>
            <p:nvPr/>
          </p:nvSpPr>
          <p:spPr>
            <a:xfrm>
              <a:off x="3669465" y="316991"/>
              <a:ext cx="241506" cy="10770"/>
            </a:xfrm>
            <a:custGeom>
              <a:rect b="b" l="l" r="r" t="t"/>
              <a:pathLst>
                <a:path extrusionOk="0" h="453" w="10158">
                  <a:moveTo>
                    <a:pt x="0" y="1"/>
                  </a:moveTo>
                  <a:lnTo>
                    <a:pt x="0" y="452"/>
                  </a:lnTo>
                  <a:lnTo>
                    <a:pt x="10157" y="452"/>
                  </a:lnTo>
                  <a:lnTo>
                    <a:pt x="101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3" name="Google Shape;2263;p30"/>
            <p:cNvSpPr/>
            <p:nvPr/>
          </p:nvSpPr>
          <p:spPr>
            <a:xfrm>
              <a:off x="3643716" y="296616"/>
              <a:ext cx="51520" cy="51520"/>
            </a:xfrm>
            <a:custGeom>
              <a:rect b="b" l="l" r="r" t="t"/>
              <a:pathLst>
                <a:path extrusionOk="0" h="2167" w="2167">
                  <a:moveTo>
                    <a:pt x="1083" y="0"/>
                  </a:moveTo>
                  <a:cubicBezTo>
                    <a:pt x="497" y="0"/>
                    <a:pt x="0" y="497"/>
                    <a:pt x="0" y="1083"/>
                  </a:cubicBezTo>
                  <a:cubicBezTo>
                    <a:pt x="0" y="1670"/>
                    <a:pt x="497" y="2167"/>
                    <a:pt x="1083" y="2167"/>
                  </a:cubicBezTo>
                  <a:cubicBezTo>
                    <a:pt x="1670" y="2167"/>
                    <a:pt x="2167" y="1670"/>
                    <a:pt x="2167" y="1083"/>
                  </a:cubicBezTo>
                  <a:cubicBezTo>
                    <a:pt x="2167" y="497"/>
                    <a:pt x="1670" y="0"/>
                    <a:pt x="108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4" name="Google Shape;2264;p30"/>
            <p:cNvSpPr/>
            <p:nvPr/>
          </p:nvSpPr>
          <p:spPr>
            <a:xfrm>
              <a:off x="3543885" y="110933"/>
              <a:ext cx="129883" cy="214664"/>
            </a:xfrm>
            <a:custGeom>
              <a:rect b="b" l="l" r="r" t="t"/>
              <a:pathLst>
                <a:path extrusionOk="0" h="9029" w="5463">
                  <a:moveTo>
                    <a:pt x="407" y="1"/>
                  </a:moveTo>
                  <a:lnTo>
                    <a:pt x="1" y="226"/>
                  </a:lnTo>
                  <a:lnTo>
                    <a:pt x="5057" y="9029"/>
                  </a:lnTo>
                  <a:lnTo>
                    <a:pt x="5463" y="8758"/>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5" name="Google Shape;2265;p30"/>
            <p:cNvSpPr/>
            <p:nvPr/>
          </p:nvSpPr>
          <p:spPr>
            <a:xfrm>
              <a:off x="3519207" y="87871"/>
              <a:ext cx="57987" cy="50760"/>
            </a:xfrm>
            <a:custGeom>
              <a:rect b="b" l="l" r="r" t="t"/>
              <a:pathLst>
                <a:path extrusionOk="0" h="2135" w="2439">
                  <a:moveTo>
                    <a:pt x="1257" y="1"/>
                  </a:moveTo>
                  <a:cubicBezTo>
                    <a:pt x="1075" y="1"/>
                    <a:pt x="891" y="51"/>
                    <a:pt x="723" y="158"/>
                  </a:cubicBezTo>
                  <a:cubicBezTo>
                    <a:pt x="181" y="429"/>
                    <a:pt x="1" y="1106"/>
                    <a:pt x="317" y="1602"/>
                  </a:cubicBezTo>
                  <a:cubicBezTo>
                    <a:pt x="502" y="1943"/>
                    <a:pt x="878" y="2135"/>
                    <a:pt x="1257" y="2135"/>
                  </a:cubicBezTo>
                  <a:cubicBezTo>
                    <a:pt x="1430" y="2135"/>
                    <a:pt x="1605" y="2094"/>
                    <a:pt x="1761" y="2009"/>
                  </a:cubicBezTo>
                  <a:cubicBezTo>
                    <a:pt x="2258" y="1693"/>
                    <a:pt x="2438" y="1061"/>
                    <a:pt x="2167" y="519"/>
                  </a:cubicBezTo>
                  <a:cubicBezTo>
                    <a:pt x="1959" y="191"/>
                    <a:pt x="1612" y="1"/>
                    <a:pt x="1257"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6" name="Google Shape;2266;p30"/>
            <p:cNvSpPr/>
            <p:nvPr/>
          </p:nvSpPr>
          <p:spPr>
            <a:xfrm>
              <a:off x="3543885" y="-98359"/>
              <a:ext cx="129883" cy="214688"/>
            </a:xfrm>
            <a:custGeom>
              <a:rect b="b" l="l" r="r" t="t"/>
              <a:pathLst>
                <a:path extrusionOk="0" h="9030" w="5463">
                  <a:moveTo>
                    <a:pt x="5057" y="1"/>
                  </a:moveTo>
                  <a:lnTo>
                    <a:pt x="1" y="8804"/>
                  </a:lnTo>
                  <a:lnTo>
                    <a:pt x="407" y="9029"/>
                  </a:lnTo>
                  <a:lnTo>
                    <a:pt x="5463" y="227"/>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7" name="Google Shape;2267;p30"/>
            <p:cNvSpPr/>
            <p:nvPr/>
          </p:nvSpPr>
          <p:spPr>
            <a:xfrm>
              <a:off x="3640483"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3" y="2133"/>
                  </a:cubicBezTo>
                  <a:cubicBezTo>
                    <a:pt x="1601" y="2133"/>
                    <a:pt x="1942" y="1932"/>
                    <a:pt x="2122"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8" name="Google Shape;2268;p30"/>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9" name="Google Shape;2269;p30"/>
            <p:cNvSpPr/>
            <p:nvPr/>
          </p:nvSpPr>
          <p:spPr>
            <a:xfrm>
              <a:off x="2554346" y="-329951"/>
              <a:ext cx="57987" cy="50760"/>
            </a:xfrm>
            <a:custGeom>
              <a:rect b="b" l="l" r="r" t="t"/>
              <a:pathLst>
                <a:path extrusionOk="0" h="2135" w="2439">
                  <a:moveTo>
                    <a:pt x="1182" y="1"/>
                  </a:moveTo>
                  <a:cubicBezTo>
                    <a:pt x="1008" y="1"/>
                    <a:pt x="834" y="41"/>
                    <a:pt x="678" y="127"/>
                  </a:cubicBezTo>
                  <a:cubicBezTo>
                    <a:pt x="181" y="443"/>
                    <a:pt x="1" y="1075"/>
                    <a:pt x="272" y="1616"/>
                  </a:cubicBezTo>
                  <a:cubicBezTo>
                    <a:pt x="480" y="1944"/>
                    <a:pt x="827" y="2135"/>
                    <a:pt x="1195" y="2135"/>
                  </a:cubicBezTo>
                  <a:cubicBezTo>
                    <a:pt x="1384" y="2135"/>
                    <a:pt x="1578" y="2085"/>
                    <a:pt x="1761"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0" name="Google Shape;2270;p30"/>
            <p:cNvSpPr/>
            <p:nvPr/>
          </p:nvSpPr>
          <p:spPr>
            <a:xfrm>
              <a:off x="2457748" y="-307626"/>
              <a:ext cx="129907" cy="214664"/>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1" name="Google Shape;2271;p30"/>
            <p:cNvSpPr/>
            <p:nvPr/>
          </p:nvSpPr>
          <p:spPr>
            <a:xfrm>
              <a:off x="2433070" y="-120897"/>
              <a:ext cx="57987" cy="50474"/>
            </a:xfrm>
            <a:custGeom>
              <a:rect b="b" l="l" r="r" t="t"/>
              <a:pathLst>
                <a:path extrusionOk="0" h="2123" w="2439">
                  <a:moveTo>
                    <a:pt x="1226" y="1"/>
                  </a:moveTo>
                  <a:cubicBezTo>
                    <a:pt x="858" y="1"/>
                    <a:pt x="497" y="181"/>
                    <a:pt x="317" y="543"/>
                  </a:cubicBezTo>
                  <a:cubicBezTo>
                    <a:pt x="1" y="1039"/>
                    <a:pt x="181" y="1671"/>
                    <a:pt x="723" y="1987"/>
                  </a:cubicBezTo>
                  <a:cubicBezTo>
                    <a:pt x="888" y="2077"/>
                    <a:pt x="1069" y="2123"/>
                    <a:pt x="1248" y="2123"/>
                  </a:cubicBezTo>
                  <a:cubicBezTo>
                    <a:pt x="1606" y="2123"/>
                    <a:pt x="1957" y="1942"/>
                    <a:pt x="2167" y="1581"/>
                  </a:cubicBezTo>
                  <a:cubicBezTo>
                    <a:pt x="2438" y="1084"/>
                    <a:pt x="2258" y="452"/>
                    <a:pt x="1761" y="136"/>
                  </a:cubicBezTo>
                  <a:cubicBezTo>
                    <a:pt x="1596" y="46"/>
                    <a:pt x="1410" y="1"/>
                    <a:pt x="1226"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2" name="Google Shape;2272;p30"/>
            <p:cNvSpPr/>
            <p:nvPr/>
          </p:nvSpPr>
          <p:spPr>
            <a:xfrm>
              <a:off x="2220569" y="-101568"/>
              <a:ext cx="241506" cy="1181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3" name="Google Shape;2273;p30"/>
            <p:cNvSpPr/>
            <p:nvPr/>
          </p:nvSpPr>
          <p:spPr>
            <a:xfrm>
              <a:off x="2195890" y="-120897"/>
              <a:ext cx="50451" cy="50474"/>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4" name="Google Shape;2274;p30"/>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5" name="Google Shape;2275;p30"/>
            <p:cNvSpPr/>
            <p:nvPr/>
          </p:nvSpPr>
          <p:spPr>
            <a:xfrm>
              <a:off x="2795829" y="-329951"/>
              <a:ext cx="57987" cy="50760"/>
            </a:xfrm>
            <a:custGeom>
              <a:rect b="b" l="l" r="r" t="t"/>
              <a:pathLst>
                <a:path extrusionOk="0" h="2135" w="2439">
                  <a:moveTo>
                    <a:pt x="1221" y="1"/>
                  </a:moveTo>
                  <a:cubicBezTo>
                    <a:pt x="853" y="1"/>
                    <a:pt x="488" y="193"/>
                    <a:pt x="272" y="533"/>
                  </a:cubicBezTo>
                  <a:cubicBezTo>
                    <a:pt x="1" y="1029"/>
                    <a:pt x="181" y="1707"/>
                    <a:pt x="678" y="1977"/>
                  </a:cubicBezTo>
                  <a:cubicBezTo>
                    <a:pt x="846" y="2085"/>
                    <a:pt x="1035" y="2135"/>
                    <a:pt x="1222" y="2135"/>
                  </a:cubicBezTo>
                  <a:cubicBezTo>
                    <a:pt x="1587" y="2135"/>
                    <a:pt x="1943" y="1944"/>
                    <a:pt x="2122" y="1616"/>
                  </a:cubicBezTo>
                  <a:cubicBezTo>
                    <a:pt x="2438" y="1075"/>
                    <a:pt x="2258" y="443"/>
                    <a:pt x="1716" y="127"/>
                  </a:cubicBezTo>
                  <a:cubicBezTo>
                    <a:pt x="1560" y="41"/>
                    <a:pt x="1390" y="1"/>
                    <a:pt x="1221"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6" name="Google Shape;2276;p30"/>
            <p:cNvSpPr/>
            <p:nvPr/>
          </p:nvSpPr>
          <p:spPr>
            <a:xfrm>
              <a:off x="2583328" y="-310859"/>
              <a:ext cx="241506" cy="11840"/>
            </a:xfrm>
            <a:custGeom>
              <a:rect b="b" l="l" r="r" t="t"/>
              <a:pathLst>
                <a:path extrusionOk="0" h="498" w="10158">
                  <a:moveTo>
                    <a:pt x="1" y="1"/>
                  </a:moveTo>
                  <a:lnTo>
                    <a:pt x="1" y="497"/>
                  </a:lnTo>
                  <a:lnTo>
                    <a:pt x="10158" y="497"/>
                  </a:lnTo>
                  <a:lnTo>
                    <a:pt x="10158"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7" name="Google Shape;2277;p30"/>
            <p:cNvSpPr/>
            <p:nvPr/>
          </p:nvSpPr>
          <p:spPr>
            <a:xfrm>
              <a:off x="2557579" y="-330165"/>
              <a:ext cx="50451" cy="50451"/>
            </a:xfrm>
            <a:custGeom>
              <a:rect b="b" l="l" r="r" t="t"/>
              <a:pathLst>
                <a:path extrusionOk="0" h="2122" w="2122">
                  <a:moveTo>
                    <a:pt x="1084" y="0"/>
                  </a:moveTo>
                  <a:cubicBezTo>
                    <a:pt x="497" y="0"/>
                    <a:pt x="0" y="497"/>
                    <a:pt x="0" y="1084"/>
                  </a:cubicBezTo>
                  <a:cubicBezTo>
                    <a:pt x="0" y="1670"/>
                    <a:pt x="497" y="2122"/>
                    <a:pt x="1084" y="2122"/>
                  </a:cubicBezTo>
                  <a:cubicBezTo>
                    <a:pt x="1670" y="2122"/>
                    <a:pt x="2122" y="1670"/>
                    <a:pt x="2122" y="1084"/>
                  </a:cubicBezTo>
                  <a:cubicBezTo>
                    <a:pt x="2122" y="497"/>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8" name="Google Shape;2278;p30"/>
            <p:cNvSpPr/>
            <p:nvPr/>
          </p:nvSpPr>
          <p:spPr>
            <a:xfrm>
              <a:off x="2457748" y="-516917"/>
              <a:ext cx="129907" cy="214664"/>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9" name="Google Shape;2279;p30"/>
            <p:cNvSpPr/>
            <p:nvPr/>
          </p:nvSpPr>
          <p:spPr>
            <a:xfrm>
              <a:off x="3181126" y="-307626"/>
              <a:ext cx="130976" cy="214664"/>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0" name="Google Shape;2280;p30"/>
            <p:cNvSpPr/>
            <p:nvPr/>
          </p:nvSpPr>
          <p:spPr>
            <a:xfrm>
              <a:off x="3157518" y="-120659"/>
              <a:ext cx="57987" cy="50712"/>
            </a:xfrm>
            <a:custGeom>
              <a:rect b="b" l="l" r="r" t="t"/>
              <a:pathLst>
                <a:path extrusionOk="0" h="2133" w="2439">
                  <a:moveTo>
                    <a:pt x="1257" y="0"/>
                  </a:moveTo>
                  <a:cubicBezTo>
                    <a:pt x="878" y="0"/>
                    <a:pt x="502" y="192"/>
                    <a:pt x="317" y="533"/>
                  </a:cubicBezTo>
                  <a:cubicBezTo>
                    <a:pt x="1" y="1029"/>
                    <a:pt x="181" y="1706"/>
                    <a:pt x="678" y="1977"/>
                  </a:cubicBezTo>
                  <a:cubicBezTo>
                    <a:pt x="858" y="2082"/>
                    <a:pt x="1049" y="2133"/>
                    <a:pt x="1235" y="2133"/>
                  </a:cubicBezTo>
                  <a:cubicBezTo>
                    <a:pt x="1606" y="2133"/>
                    <a:pt x="1957" y="1932"/>
                    <a:pt x="2167" y="1571"/>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1" name="Google Shape;2281;p30"/>
            <p:cNvSpPr/>
            <p:nvPr/>
          </p:nvSpPr>
          <p:spPr>
            <a:xfrm>
              <a:off x="2945017" y="-101568"/>
              <a:ext cx="241506" cy="11816"/>
            </a:xfrm>
            <a:custGeom>
              <a:rect b="b" l="l" r="r" t="t"/>
              <a:pathLst>
                <a:path extrusionOk="0" h="497" w="10158">
                  <a:moveTo>
                    <a:pt x="0" y="0"/>
                  </a:moveTo>
                  <a:lnTo>
                    <a:pt x="0" y="497"/>
                  </a:lnTo>
                  <a:lnTo>
                    <a:pt x="10157" y="497"/>
                  </a:lnTo>
                  <a:lnTo>
                    <a:pt x="101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2" name="Google Shape;2282;p30"/>
            <p:cNvSpPr/>
            <p:nvPr/>
          </p:nvSpPr>
          <p:spPr>
            <a:xfrm>
              <a:off x="2920338" y="-120897"/>
              <a:ext cx="50451" cy="50474"/>
            </a:xfrm>
            <a:custGeom>
              <a:rect b="b" l="l" r="r" t="t"/>
              <a:pathLst>
                <a:path extrusionOk="0" h="2123" w="2122">
                  <a:moveTo>
                    <a:pt x="1038" y="1"/>
                  </a:moveTo>
                  <a:cubicBezTo>
                    <a:pt x="452" y="1"/>
                    <a:pt x="0" y="452"/>
                    <a:pt x="0" y="1039"/>
                  </a:cubicBezTo>
                  <a:cubicBezTo>
                    <a:pt x="0" y="1626"/>
                    <a:pt x="452" y="2123"/>
                    <a:pt x="1038" y="2123"/>
                  </a:cubicBezTo>
                  <a:cubicBezTo>
                    <a:pt x="1625" y="2123"/>
                    <a:pt x="2122" y="1626"/>
                    <a:pt x="2122" y="1039"/>
                  </a:cubicBezTo>
                  <a:cubicBezTo>
                    <a:pt x="2122" y="452"/>
                    <a:pt x="1625" y="1"/>
                    <a:pt x="1038"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3" name="Google Shape;2283;p30"/>
            <p:cNvSpPr/>
            <p:nvPr/>
          </p:nvSpPr>
          <p:spPr>
            <a:xfrm>
              <a:off x="2819437" y="-307626"/>
              <a:ext cx="130976" cy="214664"/>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4" name="Google Shape;2284;p30"/>
            <p:cNvSpPr/>
            <p:nvPr/>
          </p:nvSpPr>
          <p:spPr>
            <a:xfrm>
              <a:off x="2795829" y="-329951"/>
              <a:ext cx="57987" cy="50712"/>
            </a:xfrm>
            <a:custGeom>
              <a:rect b="b" l="l" r="r" t="t"/>
              <a:pathLst>
                <a:path extrusionOk="0" h="2133" w="2439">
                  <a:moveTo>
                    <a:pt x="1182" y="1"/>
                  </a:moveTo>
                  <a:cubicBezTo>
                    <a:pt x="1008" y="1"/>
                    <a:pt x="834" y="41"/>
                    <a:pt x="678" y="127"/>
                  </a:cubicBezTo>
                  <a:cubicBezTo>
                    <a:pt x="181" y="443"/>
                    <a:pt x="1" y="1075"/>
                    <a:pt x="272" y="1571"/>
                  </a:cubicBezTo>
                  <a:cubicBezTo>
                    <a:pt x="482" y="1932"/>
                    <a:pt x="833" y="2133"/>
                    <a:pt x="1191" y="2133"/>
                  </a:cubicBezTo>
                  <a:cubicBezTo>
                    <a:pt x="1370" y="2133"/>
                    <a:pt x="1551" y="2083"/>
                    <a:pt x="1716" y="1977"/>
                  </a:cubicBezTo>
                  <a:cubicBezTo>
                    <a:pt x="2258" y="1707"/>
                    <a:pt x="2438" y="1029"/>
                    <a:pt x="2122" y="533"/>
                  </a:cubicBezTo>
                  <a:cubicBezTo>
                    <a:pt x="1937" y="193"/>
                    <a:pt x="1561" y="1"/>
                    <a:pt x="1182"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5" name="Google Shape;2285;p30"/>
            <p:cNvSpPr/>
            <p:nvPr/>
          </p:nvSpPr>
          <p:spPr>
            <a:xfrm>
              <a:off x="2819437" y="-516917"/>
              <a:ext cx="130976" cy="214664"/>
            </a:xfrm>
            <a:custGeom>
              <a:rect b="b" l="l" r="r" t="t"/>
              <a:pathLst>
                <a:path extrusionOk="0" h="9029" w="5509">
                  <a:moveTo>
                    <a:pt x="5102" y="0"/>
                  </a:moveTo>
                  <a:lnTo>
                    <a:pt x="1" y="8803"/>
                  </a:lnTo>
                  <a:lnTo>
                    <a:pt x="407" y="9029"/>
                  </a:lnTo>
                  <a:lnTo>
                    <a:pt x="5508" y="271"/>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86" name="Google Shape;2286;p30"/>
          <p:cNvSpPr txBox="1"/>
          <p:nvPr>
            <p:ph idx="1" type="subTitle"/>
          </p:nvPr>
        </p:nvSpPr>
        <p:spPr>
          <a:xfrm>
            <a:off x="815125" y="1317475"/>
            <a:ext cx="1956600" cy="460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2287" name="Google Shape;2287;p30"/>
          <p:cNvSpPr txBox="1"/>
          <p:nvPr>
            <p:ph idx="2" type="subTitle"/>
          </p:nvPr>
        </p:nvSpPr>
        <p:spPr>
          <a:xfrm>
            <a:off x="4470050" y="1317475"/>
            <a:ext cx="1956600" cy="460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2288" name="Google Shape;2288;p30"/>
          <p:cNvSpPr txBox="1"/>
          <p:nvPr>
            <p:ph idx="3" type="subTitle"/>
          </p:nvPr>
        </p:nvSpPr>
        <p:spPr>
          <a:xfrm>
            <a:off x="815125" y="1731450"/>
            <a:ext cx="1956600" cy="65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89" name="Google Shape;2289;p30"/>
          <p:cNvSpPr txBox="1"/>
          <p:nvPr>
            <p:ph idx="4" type="subTitle"/>
          </p:nvPr>
        </p:nvSpPr>
        <p:spPr>
          <a:xfrm>
            <a:off x="4470050" y="1731450"/>
            <a:ext cx="1956600" cy="65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90" name="Google Shape;2290;p30"/>
          <p:cNvSpPr txBox="1"/>
          <p:nvPr>
            <p:ph idx="5" type="subTitle"/>
          </p:nvPr>
        </p:nvSpPr>
        <p:spPr>
          <a:xfrm>
            <a:off x="2673388" y="3188725"/>
            <a:ext cx="1956600" cy="460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2291" name="Google Shape;2291;p30"/>
          <p:cNvSpPr txBox="1"/>
          <p:nvPr>
            <p:ph idx="6" type="subTitle"/>
          </p:nvPr>
        </p:nvSpPr>
        <p:spPr>
          <a:xfrm>
            <a:off x="6389875" y="3188725"/>
            <a:ext cx="1956600" cy="460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800"/>
              <a:buFont typeface="Hind Siliguri"/>
              <a:buNone/>
              <a:defRPr b="1" sz="2200">
                <a:solidFill>
                  <a:schemeClr val="dk1"/>
                </a:solidFill>
                <a:latin typeface="Encode Sans"/>
                <a:ea typeface="Encode Sans"/>
                <a:cs typeface="Encode Sans"/>
                <a:sym typeface="Encode Sans"/>
              </a:defRPr>
            </a:lvl1pPr>
            <a:lvl2pPr lvl="1" algn="l">
              <a:lnSpc>
                <a:spcPct val="100000"/>
              </a:lnSpc>
              <a:spcBef>
                <a:spcPts val="0"/>
              </a:spcBef>
              <a:spcAft>
                <a:spcPts val="0"/>
              </a:spcAft>
              <a:buSzPts val="1400"/>
              <a:buNone/>
              <a:defRPr b="1"/>
            </a:lvl2pPr>
            <a:lvl3pPr lvl="2" algn="l">
              <a:lnSpc>
                <a:spcPct val="100000"/>
              </a:lnSpc>
              <a:spcBef>
                <a:spcPts val="0"/>
              </a:spcBef>
              <a:spcAft>
                <a:spcPts val="0"/>
              </a:spcAft>
              <a:buSzPts val="1400"/>
              <a:buNone/>
              <a:defRPr b="1"/>
            </a:lvl3pPr>
            <a:lvl4pPr lvl="3" algn="l">
              <a:lnSpc>
                <a:spcPct val="100000"/>
              </a:lnSpc>
              <a:spcBef>
                <a:spcPts val="0"/>
              </a:spcBef>
              <a:spcAft>
                <a:spcPts val="0"/>
              </a:spcAft>
              <a:buSzPts val="1400"/>
              <a:buNone/>
              <a:defRPr b="1"/>
            </a:lvl4pPr>
            <a:lvl5pPr lvl="4" algn="l">
              <a:lnSpc>
                <a:spcPct val="100000"/>
              </a:lnSpc>
              <a:spcBef>
                <a:spcPts val="0"/>
              </a:spcBef>
              <a:spcAft>
                <a:spcPts val="0"/>
              </a:spcAft>
              <a:buSzPts val="1400"/>
              <a:buNone/>
              <a:defRPr b="1"/>
            </a:lvl5pPr>
            <a:lvl6pPr lvl="5" algn="l">
              <a:lnSpc>
                <a:spcPct val="100000"/>
              </a:lnSpc>
              <a:spcBef>
                <a:spcPts val="0"/>
              </a:spcBef>
              <a:spcAft>
                <a:spcPts val="0"/>
              </a:spcAft>
              <a:buSzPts val="1400"/>
              <a:buNone/>
              <a:defRPr b="1"/>
            </a:lvl6pPr>
            <a:lvl7pPr lvl="6" algn="l">
              <a:lnSpc>
                <a:spcPct val="100000"/>
              </a:lnSpc>
              <a:spcBef>
                <a:spcPts val="0"/>
              </a:spcBef>
              <a:spcAft>
                <a:spcPts val="0"/>
              </a:spcAft>
              <a:buSzPts val="1400"/>
              <a:buNone/>
              <a:defRPr b="1"/>
            </a:lvl7pPr>
            <a:lvl8pPr lvl="7" algn="l">
              <a:lnSpc>
                <a:spcPct val="100000"/>
              </a:lnSpc>
              <a:spcBef>
                <a:spcPts val="0"/>
              </a:spcBef>
              <a:spcAft>
                <a:spcPts val="0"/>
              </a:spcAft>
              <a:buSzPts val="1400"/>
              <a:buNone/>
              <a:defRPr b="1"/>
            </a:lvl8pPr>
            <a:lvl9pPr lvl="8" algn="l">
              <a:lnSpc>
                <a:spcPct val="100000"/>
              </a:lnSpc>
              <a:spcBef>
                <a:spcPts val="0"/>
              </a:spcBef>
              <a:spcAft>
                <a:spcPts val="0"/>
              </a:spcAft>
              <a:buSzPts val="1400"/>
              <a:buNone/>
              <a:defRPr b="1"/>
            </a:lvl9pPr>
          </a:lstStyle>
          <a:p/>
        </p:txBody>
      </p:sp>
      <p:sp>
        <p:nvSpPr>
          <p:cNvPr id="2292" name="Google Shape;2292;p30"/>
          <p:cNvSpPr txBox="1"/>
          <p:nvPr>
            <p:ph idx="7" type="subTitle"/>
          </p:nvPr>
        </p:nvSpPr>
        <p:spPr>
          <a:xfrm>
            <a:off x="2673388" y="3602703"/>
            <a:ext cx="1956600" cy="65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93" name="Google Shape;2293;p30"/>
          <p:cNvSpPr txBox="1"/>
          <p:nvPr>
            <p:ph idx="8" type="subTitle"/>
          </p:nvPr>
        </p:nvSpPr>
        <p:spPr>
          <a:xfrm>
            <a:off x="6389875" y="3602701"/>
            <a:ext cx="1956600" cy="65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94" name="Google Shape;2294;p30"/>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solidFill>
                  <a:schemeClr val="accent1"/>
                </a:solidFill>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grpSp>
        <p:nvGrpSpPr>
          <p:cNvPr id="2295" name="Google Shape;2295;p30"/>
          <p:cNvGrpSpPr/>
          <p:nvPr/>
        </p:nvGrpSpPr>
        <p:grpSpPr>
          <a:xfrm rot="-5400000">
            <a:off x="118605" y="3712712"/>
            <a:ext cx="1106241" cy="1343442"/>
            <a:chOff x="-887045" y="1002487"/>
            <a:chExt cx="1106241" cy="1343442"/>
          </a:xfrm>
        </p:grpSpPr>
        <p:sp>
          <p:nvSpPr>
            <p:cNvPr id="2296" name="Google Shape;2296;p30"/>
            <p:cNvSpPr/>
            <p:nvPr/>
          </p:nvSpPr>
          <p:spPr>
            <a:xfrm>
              <a:off x="100405" y="1812849"/>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7" name="Google Shape;2297;p30"/>
            <p:cNvSpPr/>
            <p:nvPr/>
          </p:nvSpPr>
          <p:spPr>
            <a:xfrm>
              <a:off x="-838681" y="1859996"/>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8" name="Google Shape;2298;p30"/>
            <p:cNvSpPr/>
            <p:nvPr/>
          </p:nvSpPr>
          <p:spPr>
            <a:xfrm>
              <a:off x="-640790" y="2241505"/>
              <a:ext cx="118791" cy="103936"/>
            </a:xfrm>
            <a:custGeom>
              <a:rect b="b" l="l" r="r" t="t"/>
              <a:pathLst>
                <a:path extrusionOk="0" h="2134" w="2439">
                  <a:moveTo>
                    <a:pt x="1257" y="0"/>
                  </a:moveTo>
                  <a:cubicBezTo>
                    <a:pt x="1075" y="0"/>
                    <a:pt x="891" y="50"/>
                    <a:pt x="723" y="157"/>
                  </a:cubicBezTo>
                  <a:cubicBezTo>
                    <a:pt x="181" y="428"/>
                    <a:pt x="1" y="1105"/>
                    <a:pt x="317" y="1602"/>
                  </a:cubicBezTo>
                  <a:cubicBezTo>
                    <a:pt x="502" y="1942"/>
                    <a:pt x="879" y="2134"/>
                    <a:pt x="1257" y="2134"/>
                  </a:cubicBezTo>
                  <a:cubicBezTo>
                    <a:pt x="1431" y="2134"/>
                    <a:pt x="1605" y="2093"/>
                    <a:pt x="1761" y="2008"/>
                  </a:cubicBezTo>
                  <a:cubicBezTo>
                    <a:pt x="2258" y="1692"/>
                    <a:pt x="2438" y="1060"/>
                    <a:pt x="2167" y="518"/>
                  </a:cubicBezTo>
                  <a:cubicBezTo>
                    <a:pt x="1959" y="190"/>
                    <a:pt x="1612"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9" name="Google Shape;2299;p30"/>
            <p:cNvSpPr/>
            <p:nvPr/>
          </p:nvSpPr>
          <p:spPr>
            <a:xfrm>
              <a:off x="-880421" y="1813823"/>
              <a:ext cx="105544" cy="103352"/>
            </a:xfrm>
            <a:custGeom>
              <a:rect b="b" l="l" r="r" t="t"/>
              <a:pathLst>
                <a:path extrusionOk="0" h="2122" w="2167">
                  <a:moveTo>
                    <a:pt x="1084" y="0"/>
                  </a:moveTo>
                  <a:cubicBezTo>
                    <a:pt x="497" y="0"/>
                    <a:pt x="0" y="452"/>
                    <a:pt x="0" y="1038"/>
                  </a:cubicBezTo>
                  <a:cubicBezTo>
                    <a:pt x="0" y="1625"/>
                    <a:pt x="497" y="2122"/>
                    <a:pt x="1084" y="2122"/>
                  </a:cubicBezTo>
                  <a:cubicBezTo>
                    <a:pt x="1670" y="2122"/>
                    <a:pt x="2167" y="1625"/>
                    <a:pt x="2167" y="1038"/>
                  </a:cubicBezTo>
                  <a:cubicBezTo>
                    <a:pt x="2167" y="452"/>
                    <a:pt x="1670" y="0"/>
                    <a:pt x="108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0" name="Google Shape;2300;p30"/>
            <p:cNvSpPr/>
            <p:nvPr/>
          </p:nvSpPr>
          <p:spPr>
            <a:xfrm>
              <a:off x="-640790" y="2241505"/>
              <a:ext cx="118791" cy="103936"/>
            </a:xfrm>
            <a:custGeom>
              <a:rect b="b" l="l" r="r" t="t"/>
              <a:pathLst>
                <a:path extrusionOk="0" h="2134" w="2439">
                  <a:moveTo>
                    <a:pt x="1217" y="0"/>
                  </a:moveTo>
                  <a:cubicBezTo>
                    <a:pt x="852" y="0"/>
                    <a:pt x="496" y="190"/>
                    <a:pt x="317" y="518"/>
                  </a:cubicBezTo>
                  <a:cubicBezTo>
                    <a:pt x="1" y="1060"/>
                    <a:pt x="181" y="1692"/>
                    <a:pt x="723" y="2008"/>
                  </a:cubicBezTo>
                  <a:cubicBezTo>
                    <a:pt x="879" y="2093"/>
                    <a:pt x="1049" y="2134"/>
                    <a:pt x="1218"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1" name="Google Shape;2301;p30"/>
            <p:cNvSpPr/>
            <p:nvPr/>
          </p:nvSpPr>
          <p:spPr>
            <a:xfrm>
              <a:off x="-137273" y="2242528"/>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2" name="Google Shape;2302;p30"/>
            <p:cNvSpPr/>
            <p:nvPr/>
          </p:nvSpPr>
          <p:spPr>
            <a:xfrm>
              <a:off x="-146089" y="2241554"/>
              <a:ext cx="118791" cy="103888"/>
            </a:xfrm>
            <a:custGeom>
              <a:rect b="b" l="l" r="r" t="t"/>
              <a:pathLst>
                <a:path extrusionOk="0" h="2133" w="2439">
                  <a:moveTo>
                    <a:pt x="1235" y="1"/>
                  </a:moveTo>
                  <a:cubicBezTo>
                    <a:pt x="1049" y="1"/>
                    <a:pt x="858" y="51"/>
                    <a:pt x="678" y="156"/>
                  </a:cubicBezTo>
                  <a:cubicBezTo>
                    <a:pt x="181" y="427"/>
                    <a:pt x="1" y="1104"/>
                    <a:pt x="317" y="1601"/>
                  </a:cubicBezTo>
                  <a:cubicBezTo>
                    <a:pt x="502" y="1941"/>
                    <a:pt x="879" y="2133"/>
                    <a:pt x="1257" y="2133"/>
                  </a:cubicBezTo>
                  <a:cubicBezTo>
                    <a:pt x="1431" y="2133"/>
                    <a:pt x="1605" y="2092"/>
                    <a:pt x="1761" y="2007"/>
                  </a:cubicBezTo>
                  <a:cubicBezTo>
                    <a:pt x="2258" y="1691"/>
                    <a:pt x="2438" y="1059"/>
                    <a:pt x="2167" y="563"/>
                  </a:cubicBezTo>
                  <a:cubicBezTo>
                    <a:pt x="1957" y="201"/>
                    <a:pt x="1606" y="1"/>
                    <a:pt x="1235"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3" name="Google Shape;2303;p30"/>
            <p:cNvSpPr/>
            <p:nvPr/>
          </p:nvSpPr>
          <p:spPr>
            <a:xfrm>
              <a:off x="-95533" y="1859996"/>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4" name="Google Shape;2304;p30"/>
            <p:cNvSpPr/>
            <p:nvPr/>
          </p:nvSpPr>
          <p:spPr>
            <a:xfrm>
              <a:off x="-838681" y="1002487"/>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5" name="Google Shape;2305;p30"/>
            <p:cNvSpPr/>
            <p:nvPr/>
          </p:nvSpPr>
          <p:spPr>
            <a:xfrm>
              <a:off x="-640790" y="1385069"/>
              <a:ext cx="118791" cy="103401"/>
            </a:xfrm>
            <a:custGeom>
              <a:rect b="b" l="l" r="r" t="t"/>
              <a:pathLst>
                <a:path extrusionOk="0" h="2123" w="2439">
                  <a:moveTo>
                    <a:pt x="1235" y="0"/>
                  </a:moveTo>
                  <a:cubicBezTo>
                    <a:pt x="1049" y="0"/>
                    <a:pt x="858" y="46"/>
                    <a:pt x="678" y="136"/>
                  </a:cubicBezTo>
                  <a:cubicBezTo>
                    <a:pt x="181" y="452"/>
                    <a:pt x="1" y="1084"/>
                    <a:pt x="317" y="1580"/>
                  </a:cubicBezTo>
                  <a:cubicBezTo>
                    <a:pt x="497" y="1942"/>
                    <a:pt x="858" y="2122"/>
                    <a:pt x="1226" y="2122"/>
                  </a:cubicBezTo>
                  <a:cubicBezTo>
                    <a:pt x="1410" y="2122"/>
                    <a:pt x="1596" y="2077"/>
                    <a:pt x="1761" y="1987"/>
                  </a:cubicBezTo>
                  <a:cubicBezTo>
                    <a:pt x="2258" y="1671"/>
                    <a:pt x="2438" y="1039"/>
                    <a:pt x="2167" y="542"/>
                  </a:cubicBezTo>
                  <a:cubicBezTo>
                    <a:pt x="1957" y="181"/>
                    <a:pt x="1606" y="0"/>
                    <a:pt x="1235"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6" name="Google Shape;2306;p30"/>
            <p:cNvSpPr/>
            <p:nvPr/>
          </p:nvSpPr>
          <p:spPr>
            <a:xfrm>
              <a:off x="-838681" y="1431241"/>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7" name="Google Shape;2307;p30"/>
            <p:cNvSpPr/>
            <p:nvPr/>
          </p:nvSpPr>
          <p:spPr>
            <a:xfrm>
              <a:off x="-887045" y="1813823"/>
              <a:ext cx="118791" cy="103352"/>
            </a:xfrm>
            <a:custGeom>
              <a:rect b="b" l="l" r="r" t="t"/>
              <a:pathLst>
                <a:path extrusionOk="0" h="2122" w="2439">
                  <a:moveTo>
                    <a:pt x="1206" y="0"/>
                  </a:moveTo>
                  <a:cubicBezTo>
                    <a:pt x="838" y="0"/>
                    <a:pt x="497" y="181"/>
                    <a:pt x="317" y="542"/>
                  </a:cubicBezTo>
                  <a:cubicBezTo>
                    <a:pt x="1" y="1038"/>
                    <a:pt x="181" y="1670"/>
                    <a:pt x="678" y="1986"/>
                  </a:cubicBezTo>
                  <a:cubicBezTo>
                    <a:pt x="843" y="2077"/>
                    <a:pt x="1029" y="2122"/>
                    <a:pt x="1213" y="2122"/>
                  </a:cubicBezTo>
                  <a:cubicBezTo>
                    <a:pt x="1581" y="2122"/>
                    <a:pt x="1942" y="1941"/>
                    <a:pt x="2122" y="1580"/>
                  </a:cubicBezTo>
                  <a:cubicBezTo>
                    <a:pt x="2438" y="1084"/>
                    <a:pt x="2258" y="452"/>
                    <a:pt x="1761" y="136"/>
                  </a:cubicBezTo>
                  <a:cubicBezTo>
                    <a:pt x="1581" y="45"/>
                    <a:pt x="1390" y="0"/>
                    <a:pt x="1206"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8" name="Google Shape;2308;p30"/>
            <p:cNvSpPr/>
            <p:nvPr/>
          </p:nvSpPr>
          <p:spPr>
            <a:xfrm>
              <a:off x="-95533" y="1431241"/>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9" name="Google Shape;2309;p30"/>
            <p:cNvSpPr/>
            <p:nvPr/>
          </p:nvSpPr>
          <p:spPr>
            <a:xfrm>
              <a:off x="-95533" y="1859996"/>
              <a:ext cx="266124" cy="439757"/>
            </a:xfrm>
            <a:custGeom>
              <a:rect b="b" l="l" r="r" t="t"/>
              <a:pathLst>
                <a:path extrusionOk="0" h="9029" w="5464">
                  <a:moveTo>
                    <a:pt x="5057" y="0"/>
                  </a:moveTo>
                  <a:lnTo>
                    <a:pt x="1" y="8803"/>
                  </a:lnTo>
                  <a:lnTo>
                    <a:pt x="407" y="9029"/>
                  </a:lnTo>
                  <a:lnTo>
                    <a:pt x="5463" y="226"/>
                  </a:lnTo>
                  <a:lnTo>
                    <a:pt x="505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0" name="Google Shape;2310;p30"/>
            <p:cNvSpPr/>
            <p:nvPr/>
          </p:nvSpPr>
          <p:spPr>
            <a:xfrm>
              <a:off x="-146089" y="2241505"/>
              <a:ext cx="118791" cy="103936"/>
            </a:xfrm>
            <a:custGeom>
              <a:rect b="b" l="l" r="r" t="t"/>
              <a:pathLst>
                <a:path extrusionOk="0" h="2134" w="2439">
                  <a:moveTo>
                    <a:pt x="1217" y="0"/>
                  </a:moveTo>
                  <a:cubicBezTo>
                    <a:pt x="852" y="0"/>
                    <a:pt x="496" y="190"/>
                    <a:pt x="317" y="518"/>
                  </a:cubicBezTo>
                  <a:cubicBezTo>
                    <a:pt x="1" y="1060"/>
                    <a:pt x="181" y="1692"/>
                    <a:pt x="678" y="2008"/>
                  </a:cubicBezTo>
                  <a:cubicBezTo>
                    <a:pt x="848" y="2093"/>
                    <a:pt x="1028" y="2134"/>
                    <a:pt x="1204" y="2134"/>
                  </a:cubicBezTo>
                  <a:cubicBezTo>
                    <a:pt x="1586" y="2134"/>
                    <a:pt x="1951" y="1942"/>
                    <a:pt x="2167" y="1602"/>
                  </a:cubicBezTo>
                  <a:cubicBezTo>
                    <a:pt x="2438" y="1105"/>
                    <a:pt x="2258" y="428"/>
                    <a:pt x="1761" y="157"/>
                  </a:cubicBezTo>
                  <a:cubicBezTo>
                    <a:pt x="1593" y="50"/>
                    <a:pt x="1404" y="0"/>
                    <a:pt x="121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1" name="Google Shape;2311;p30"/>
            <p:cNvSpPr/>
            <p:nvPr/>
          </p:nvSpPr>
          <p:spPr>
            <a:xfrm>
              <a:off x="-581418" y="2282126"/>
              <a:ext cx="494745" cy="22015"/>
            </a:xfrm>
            <a:custGeom>
              <a:rect b="b" l="l" r="r" t="t"/>
              <a:pathLst>
                <a:path extrusionOk="0" h="452" w="10158">
                  <a:moveTo>
                    <a:pt x="1" y="0"/>
                  </a:moveTo>
                  <a:lnTo>
                    <a:pt x="1" y="452"/>
                  </a:lnTo>
                  <a:lnTo>
                    <a:pt x="10158" y="452"/>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2" name="Google Shape;2312;p30"/>
            <p:cNvSpPr/>
            <p:nvPr/>
          </p:nvSpPr>
          <p:spPr>
            <a:xfrm>
              <a:off x="-631975" y="2242528"/>
              <a:ext cx="103352" cy="103401"/>
            </a:xfrm>
            <a:custGeom>
              <a:rect b="b" l="l" r="r" t="t"/>
              <a:pathLst>
                <a:path extrusionOk="0" h="2123" w="2122">
                  <a:moveTo>
                    <a:pt x="1039" y="1"/>
                  </a:moveTo>
                  <a:cubicBezTo>
                    <a:pt x="452" y="1"/>
                    <a:pt x="0" y="452"/>
                    <a:pt x="0" y="1039"/>
                  </a:cubicBezTo>
                  <a:cubicBezTo>
                    <a:pt x="0" y="1626"/>
                    <a:pt x="452" y="2123"/>
                    <a:pt x="1039" y="2123"/>
                  </a:cubicBezTo>
                  <a:cubicBezTo>
                    <a:pt x="1625" y="2123"/>
                    <a:pt x="2122" y="1626"/>
                    <a:pt x="2122" y="1039"/>
                  </a:cubicBezTo>
                  <a:cubicBezTo>
                    <a:pt x="2122" y="452"/>
                    <a:pt x="1625" y="1"/>
                    <a:pt x="1039" y="1"/>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3" name="Google Shape;2313;p30"/>
            <p:cNvSpPr/>
            <p:nvPr/>
          </p:nvSpPr>
          <p:spPr>
            <a:xfrm>
              <a:off x="-838681" y="1859996"/>
              <a:ext cx="268316" cy="439757"/>
            </a:xfrm>
            <a:custGeom>
              <a:rect b="b" l="l" r="r" t="t"/>
              <a:pathLst>
                <a:path extrusionOk="0" h="9029" w="5509">
                  <a:moveTo>
                    <a:pt x="407" y="0"/>
                  </a:moveTo>
                  <a:lnTo>
                    <a:pt x="1" y="226"/>
                  </a:lnTo>
                  <a:lnTo>
                    <a:pt x="5102" y="9029"/>
                  </a:lnTo>
                  <a:lnTo>
                    <a:pt x="5508"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4" name="Google Shape;2314;p30"/>
            <p:cNvSpPr/>
            <p:nvPr/>
          </p:nvSpPr>
          <p:spPr>
            <a:xfrm>
              <a:off x="-887045" y="1812849"/>
              <a:ext cx="118791" cy="103888"/>
            </a:xfrm>
            <a:custGeom>
              <a:rect b="b" l="l" r="r" t="t"/>
              <a:pathLst>
                <a:path extrusionOk="0" h="2133" w="2439">
                  <a:moveTo>
                    <a:pt x="1213" y="0"/>
                  </a:moveTo>
                  <a:cubicBezTo>
                    <a:pt x="1029" y="0"/>
                    <a:pt x="843" y="50"/>
                    <a:pt x="678" y="156"/>
                  </a:cubicBezTo>
                  <a:cubicBezTo>
                    <a:pt x="181" y="426"/>
                    <a:pt x="1" y="1104"/>
                    <a:pt x="272" y="1600"/>
                  </a:cubicBezTo>
                  <a:cubicBezTo>
                    <a:pt x="488" y="1940"/>
                    <a:pt x="853" y="2132"/>
                    <a:pt x="1235" y="2132"/>
                  </a:cubicBezTo>
                  <a:cubicBezTo>
                    <a:pt x="1411" y="2132"/>
                    <a:pt x="1591" y="2092"/>
                    <a:pt x="1761" y="2006"/>
                  </a:cubicBezTo>
                  <a:cubicBezTo>
                    <a:pt x="2258" y="1690"/>
                    <a:pt x="2438" y="1058"/>
                    <a:pt x="2122" y="562"/>
                  </a:cubicBezTo>
                  <a:cubicBezTo>
                    <a:pt x="1942" y="201"/>
                    <a:pt x="1581" y="0"/>
                    <a:pt x="1213"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5" name="Google Shape;2315;p30"/>
            <p:cNvSpPr/>
            <p:nvPr/>
          </p:nvSpPr>
          <p:spPr>
            <a:xfrm>
              <a:off x="-838681" y="1431241"/>
              <a:ext cx="268316" cy="439757"/>
            </a:xfrm>
            <a:custGeom>
              <a:rect b="b" l="l" r="r" t="t"/>
              <a:pathLst>
                <a:path extrusionOk="0" h="9029" w="5509">
                  <a:moveTo>
                    <a:pt x="5102" y="0"/>
                  </a:moveTo>
                  <a:lnTo>
                    <a:pt x="1" y="8803"/>
                  </a:lnTo>
                  <a:lnTo>
                    <a:pt x="407" y="9029"/>
                  </a:lnTo>
                  <a:lnTo>
                    <a:pt x="5508" y="226"/>
                  </a:lnTo>
                  <a:lnTo>
                    <a:pt x="5102"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6" name="Google Shape;2316;p30"/>
            <p:cNvSpPr/>
            <p:nvPr/>
          </p:nvSpPr>
          <p:spPr>
            <a:xfrm>
              <a:off x="-638599" y="1385556"/>
              <a:ext cx="116600" cy="103936"/>
            </a:xfrm>
            <a:custGeom>
              <a:rect b="b" l="l" r="r" t="t"/>
              <a:pathLst>
                <a:path extrusionOk="0" h="2134" w="2394">
                  <a:moveTo>
                    <a:pt x="1221" y="0"/>
                  </a:moveTo>
                  <a:cubicBezTo>
                    <a:pt x="853" y="0"/>
                    <a:pt x="488" y="192"/>
                    <a:pt x="272" y="532"/>
                  </a:cubicBezTo>
                  <a:cubicBezTo>
                    <a:pt x="1" y="1029"/>
                    <a:pt x="136" y="1706"/>
                    <a:pt x="678" y="1977"/>
                  </a:cubicBezTo>
                  <a:cubicBezTo>
                    <a:pt x="846" y="2084"/>
                    <a:pt x="1030" y="2134"/>
                    <a:pt x="1212" y="2134"/>
                  </a:cubicBezTo>
                  <a:cubicBezTo>
                    <a:pt x="1567" y="2134"/>
                    <a:pt x="1914" y="1944"/>
                    <a:pt x="2122" y="1616"/>
                  </a:cubicBezTo>
                  <a:cubicBezTo>
                    <a:pt x="2393" y="1074"/>
                    <a:pt x="2258" y="442"/>
                    <a:pt x="1716" y="126"/>
                  </a:cubicBezTo>
                  <a:cubicBezTo>
                    <a:pt x="1560" y="41"/>
                    <a:pt x="1390" y="0"/>
                    <a:pt x="1221"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7" name="Google Shape;2317;p30"/>
            <p:cNvSpPr/>
            <p:nvPr/>
          </p:nvSpPr>
          <p:spPr>
            <a:xfrm>
              <a:off x="-581418" y="1424666"/>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8" name="Google Shape;2318;p30"/>
            <p:cNvSpPr/>
            <p:nvPr/>
          </p:nvSpPr>
          <p:spPr>
            <a:xfrm>
              <a:off x="-137273" y="1385069"/>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9" name="Google Shape;2319;p30"/>
            <p:cNvSpPr/>
            <p:nvPr/>
          </p:nvSpPr>
          <p:spPr>
            <a:xfrm>
              <a:off x="-95533" y="1431241"/>
              <a:ext cx="266124" cy="439757"/>
            </a:xfrm>
            <a:custGeom>
              <a:rect b="b" l="l" r="r" t="t"/>
              <a:pathLst>
                <a:path extrusionOk="0" h="9029" w="5464">
                  <a:moveTo>
                    <a:pt x="407" y="0"/>
                  </a:moveTo>
                  <a:lnTo>
                    <a:pt x="1" y="226"/>
                  </a:lnTo>
                  <a:lnTo>
                    <a:pt x="5057" y="9029"/>
                  </a:lnTo>
                  <a:lnTo>
                    <a:pt x="5463" y="8803"/>
                  </a:lnTo>
                  <a:lnTo>
                    <a:pt x="407"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0" name="Google Shape;2320;p30"/>
            <p:cNvSpPr/>
            <p:nvPr/>
          </p:nvSpPr>
          <p:spPr>
            <a:xfrm>
              <a:off x="-146089" y="1385556"/>
              <a:ext cx="118791" cy="103888"/>
            </a:xfrm>
            <a:custGeom>
              <a:rect b="b" l="l" r="r" t="t"/>
              <a:pathLst>
                <a:path extrusionOk="0" h="2133" w="2439">
                  <a:moveTo>
                    <a:pt x="1204" y="0"/>
                  </a:moveTo>
                  <a:cubicBezTo>
                    <a:pt x="1028" y="0"/>
                    <a:pt x="848" y="41"/>
                    <a:pt x="678" y="126"/>
                  </a:cubicBezTo>
                  <a:cubicBezTo>
                    <a:pt x="181" y="442"/>
                    <a:pt x="1" y="1074"/>
                    <a:pt x="317" y="1570"/>
                  </a:cubicBezTo>
                  <a:cubicBezTo>
                    <a:pt x="497" y="1932"/>
                    <a:pt x="858" y="2132"/>
                    <a:pt x="1226" y="2132"/>
                  </a:cubicBezTo>
                  <a:cubicBezTo>
                    <a:pt x="1410" y="2132"/>
                    <a:pt x="1596" y="2082"/>
                    <a:pt x="1761" y="1977"/>
                  </a:cubicBezTo>
                  <a:cubicBezTo>
                    <a:pt x="2258" y="1706"/>
                    <a:pt x="2438" y="1029"/>
                    <a:pt x="2167" y="532"/>
                  </a:cubicBezTo>
                  <a:cubicBezTo>
                    <a:pt x="1951" y="192"/>
                    <a:pt x="1586" y="0"/>
                    <a:pt x="1204"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1" name="Google Shape;2321;p30"/>
            <p:cNvSpPr/>
            <p:nvPr/>
          </p:nvSpPr>
          <p:spPr>
            <a:xfrm>
              <a:off x="-95533" y="1002487"/>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2" name="Google Shape;2322;p30"/>
            <p:cNvSpPr/>
            <p:nvPr/>
          </p:nvSpPr>
          <p:spPr>
            <a:xfrm>
              <a:off x="-95533" y="1002487"/>
              <a:ext cx="266124" cy="439806"/>
            </a:xfrm>
            <a:custGeom>
              <a:rect b="b" l="l" r="r" t="t"/>
              <a:pathLst>
                <a:path extrusionOk="0" h="9030" w="5464">
                  <a:moveTo>
                    <a:pt x="5057" y="1"/>
                  </a:moveTo>
                  <a:lnTo>
                    <a:pt x="1" y="8803"/>
                  </a:lnTo>
                  <a:lnTo>
                    <a:pt x="407" y="9029"/>
                  </a:lnTo>
                  <a:lnTo>
                    <a:pt x="5463" y="272"/>
                  </a:lnTo>
                  <a:lnTo>
                    <a:pt x="505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3" name="Google Shape;2323;p30"/>
            <p:cNvSpPr/>
            <p:nvPr/>
          </p:nvSpPr>
          <p:spPr>
            <a:xfrm>
              <a:off x="-146089" y="1385556"/>
              <a:ext cx="118791" cy="103936"/>
            </a:xfrm>
            <a:custGeom>
              <a:rect b="b" l="l" r="r" t="t"/>
              <a:pathLst>
                <a:path extrusionOk="0" h="2134" w="2439">
                  <a:moveTo>
                    <a:pt x="1257" y="0"/>
                  </a:moveTo>
                  <a:cubicBezTo>
                    <a:pt x="879" y="0"/>
                    <a:pt x="502" y="192"/>
                    <a:pt x="317" y="532"/>
                  </a:cubicBezTo>
                  <a:cubicBezTo>
                    <a:pt x="1" y="1029"/>
                    <a:pt x="181" y="1706"/>
                    <a:pt x="723" y="1977"/>
                  </a:cubicBezTo>
                  <a:cubicBezTo>
                    <a:pt x="891" y="2084"/>
                    <a:pt x="1075" y="2134"/>
                    <a:pt x="1257" y="2134"/>
                  </a:cubicBezTo>
                  <a:cubicBezTo>
                    <a:pt x="1612" y="2134"/>
                    <a:pt x="1959" y="1944"/>
                    <a:pt x="2167" y="1616"/>
                  </a:cubicBezTo>
                  <a:cubicBezTo>
                    <a:pt x="2438" y="1074"/>
                    <a:pt x="2258" y="442"/>
                    <a:pt x="1761" y="126"/>
                  </a:cubicBezTo>
                  <a:cubicBezTo>
                    <a:pt x="1605" y="41"/>
                    <a:pt x="1431" y="0"/>
                    <a:pt x="1257"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4" name="Google Shape;2324;p30"/>
            <p:cNvSpPr/>
            <p:nvPr/>
          </p:nvSpPr>
          <p:spPr>
            <a:xfrm>
              <a:off x="-581418" y="1424666"/>
              <a:ext cx="494745" cy="24206"/>
            </a:xfrm>
            <a:custGeom>
              <a:rect b="b" l="l" r="r" t="t"/>
              <a:pathLst>
                <a:path extrusionOk="0" h="497" w="10158">
                  <a:moveTo>
                    <a:pt x="1" y="0"/>
                  </a:moveTo>
                  <a:lnTo>
                    <a:pt x="1" y="497"/>
                  </a:lnTo>
                  <a:lnTo>
                    <a:pt x="10158" y="497"/>
                  </a:lnTo>
                  <a:lnTo>
                    <a:pt x="10158" y="0"/>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5" name="Google Shape;2325;p30"/>
            <p:cNvSpPr/>
            <p:nvPr/>
          </p:nvSpPr>
          <p:spPr>
            <a:xfrm>
              <a:off x="-631975" y="1385069"/>
              <a:ext cx="103352" cy="103401"/>
            </a:xfrm>
            <a:custGeom>
              <a:rect b="b" l="l" r="r" t="t"/>
              <a:pathLst>
                <a:path extrusionOk="0" h="2123" w="2122">
                  <a:moveTo>
                    <a:pt x="1039" y="0"/>
                  </a:moveTo>
                  <a:cubicBezTo>
                    <a:pt x="452" y="0"/>
                    <a:pt x="0" y="497"/>
                    <a:pt x="0" y="1084"/>
                  </a:cubicBezTo>
                  <a:cubicBezTo>
                    <a:pt x="0" y="1671"/>
                    <a:pt x="452" y="2122"/>
                    <a:pt x="1039" y="2122"/>
                  </a:cubicBezTo>
                  <a:cubicBezTo>
                    <a:pt x="1625" y="2122"/>
                    <a:pt x="2122" y="1671"/>
                    <a:pt x="2122" y="1084"/>
                  </a:cubicBezTo>
                  <a:cubicBezTo>
                    <a:pt x="2122" y="497"/>
                    <a:pt x="1625" y="0"/>
                    <a:pt x="1039" y="0"/>
                  </a:cubicBez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6" name="Google Shape;2326;p30"/>
            <p:cNvSpPr/>
            <p:nvPr/>
          </p:nvSpPr>
          <p:spPr>
            <a:xfrm>
              <a:off x="-838681" y="1002487"/>
              <a:ext cx="268316" cy="439806"/>
            </a:xfrm>
            <a:custGeom>
              <a:rect b="b" l="l" r="r" t="t"/>
              <a:pathLst>
                <a:path extrusionOk="0" h="9030" w="5509">
                  <a:moveTo>
                    <a:pt x="407" y="1"/>
                  </a:moveTo>
                  <a:lnTo>
                    <a:pt x="1" y="226"/>
                  </a:lnTo>
                  <a:lnTo>
                    <a:pt x="5102" y="9029"/>
                  </a:lnTo>
                  <a:lnTo>
                    <a:pt x="5508" y="8803"/>
                  </a:lnTo>
                  <a:lnTo>
                    <a:pt x="407" y="1"/>
                  </a:lnTo>
                  <a:close/>
                </a:path>
              </a:pathLst>
            </a:custGeom>
            <a:solidFill>
              <a:srgbClr val="00AEFF">
                <a:alpha val="1215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theme" Target="../theme/theme3.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1pPr>
            <a:lvl2pPr lvl="1"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2pPr>
            <a:lvl3pPr lvl="2"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3pPr>
            <a:lvl4pPr lvl="3"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4pPr>
            <a:lvl5pPr lvl="4"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5pPr>
            <a:lvl6pPr lvl="5"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6pPr>
            <a:lvl7pPr lvl="6"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7pPr>
            <a:lvl8pPr lvl="7"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8pPr>
            <a:lvl9pPr lvl="8" marR="0" rtl="0" algn="l">
              <a:lnSpc>
                <a:spcPct val="100000"/>
              </a:lnSpc>
              <a:spcBef>
                <a:spcPts val="0"/>
              </a:spcBef>
              <a:spcAft>
                <a:spcPts val="0"/>
              </a:spcAft>
              <a:buClr>
                <a:schemeClr val="dk1"/>
              </a:buClr>
              <a:buSzPts val="3000"/>
              <a:buFont typeface="Encode Sans"/>
              <a:buNone/>
              <a:defRPr b="1" i="0" sz="3000" u="none" cap="none" strike="noStrike">
                <a:solidFill>
                  <a:schemeClr val="dk1"/>
                </a:solidFill>
                <a:latin typeface="Encode Sans"/>
                <a:ea typeface="Encode Sans"/>
                <a:cs typeface="Encode Sans"/>
                <a:sym typeface="Encode Sans"/>
              </a:defRPr>
            </a:lvl9pPr>
          </a:lstStyle>
          <a:p/>
        </p:txBody>
      </p:sp>
      <p:sp>
        <p:nvSpPr>
          <p:cNvPr id="7" name="Google Shape;7;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1"/>
              </a:buClr>
              <a:buSzPts val="1800"/>
              <a:buFont typeface="DM Sans"/>
              <a:buChar char="●"/>
              <a:defRPr b="0" i="0" sz="1800" u="none" cap="none" strike="noStrike">
                <a:solidFill>
                  <a:schemeClr val="dk1"/>
                </a:solidFill>
                <a:latin typeface="DM Sans"/>
                <a:ea typeface="DM Sans"/>
                <a:cs typeface="DM Sans"/>
                <a:sym typeface="DM Sans"/>
              </a:defRPr>
            </a:lvl1pPr>
            <a:lvl2pPr indent="-317500" lvl="1" marL="9144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2pPr>
            <a:lvl3pPr indent="-317500" lvl="2" marL="13716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3pPr>
            <a:lvl4pPr indent="-317500" lvl="3" marL="18288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4pPr>
            <a:lvl5pPr indent="-317500" lvl="4" marL="22860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5pPr>
            <a:lvl6pPr indent="-317500" lvl="5" marL="27432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6pPr>
            <a:lvl7pPr indent="-317500" lvl="6" marL="32004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7pPr>
            <a:lvl8pPr indent="-317500" lvl="7" marL="36576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8pPr>
            <a:lvl9pPr indent="-317500" lvl="8" marL="4114800" marR="0" rtl="0" algn="l">
              <a:lnSpc>
                <a:spcPct val="100000"/>
              </a:lnSpc>
              <a:spcBef>
                <a:spcPts val="0"/>
              </a:spcBef>
              <a:spcAft>
                <a:spcPts val="0"/>
              </a:spcAft>
              <a:buClr>
                <a:schemeClr val="dk1"/>
              </a:buClr>
              <a:buSzPts val="1400"/>
              <a:buFont typeface="DM Sans"/>
              <a:buChar char="■"/>
              <a:defRPr b="0" i="0" sz="1400" u="none" cap="none" strike="noStrike">
                <a:solidFill>
                  <a:schemeClr val="dk1"/>
                </a:solidFill>
                <a:latin typeface="DM Sans"/>
                <a:ea typeface="DM Sans"/>
                <a:cs typeface="DM Sans"/>
                <a:sym typeface="DM Sans"/>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E2A47"/>
        </a:solidFill>
      </p:bgPr>
    </p:bg>
    <p:spTree>
      <p:nvGrpSpPr>
        <p:cNvPr id="8037" name="Shape 8037"/>
        <p:cNvGrpSpPr/>
        <p:nvPr/>
      </p:nvGrpSpPr>
      <p:grpSpPr>
        <a:xfrm>
          <a:off x="0" y="0"/>
          <a:ext cx="0" cy="0"/>
          <a:chOff x="0" y="0"/>
          <a:chExt cx="0" cy="0"/>
        </a:xfrm>
      </p:grpSpPr>
      <p:sp>
        <p:nvSpPr>
          <p:cNvPr id="8038" name="Google Shape;8038;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1pPr>
            <a:lvl2pPr lvl="1"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2pPr>
            <a:lvl3pPr lvl="2"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3pPr>
            <a:lvl4pPr lvl="3"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4pPr>
            <a:lvl5pPr lvl="4"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5pPr>
            <a:lvl6pPr lvl="5"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6pPr>
            <a:lvl7pPr lvl="6"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7pPr>
            <a:lvl8pPr lvl="7"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8pPr>
            <a:lvl9pPr lvl="8"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9pPr>
          </a:lstStyle>
          <a:p/>
        </p:txBody>
      </p:sp>
      <p:sp>
        <p:nvSpPr>
          <p:cNvPr id="8039" name="Google Shape;8039;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1pPr>
            <a:lvl2pPr indent="-298450" lvl="1" marL="914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2pPr>
            <a:lvl3pPr indent="-298450" lvl="2" marL="1371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3pPr>
            <a:lvl4pPr indent="-298450" lvl="3" marL="1828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4pPr>
            <a:lvl5pPr indent="-298450" lvl="4" marL="22860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5pPr>
            <a:lvl6pPr indent="-298450" lvl="5" marL="2743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6pPr>
            <a:lvl7pPr indent="-298450" lvl="6" marL="3200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7pPr>
            <a:lvl8pPr indent="-298450" lvl="7" marL="3657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8pPr>
            <a:lvl9pPr indent="-298450" lvl="8" marL="4114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me-linh.le@umanitoba.ca" TargetMode="External"/><Relationship Id="rId4" Type="http://schemas.openxmlformats.org/officeDocument/2006/relationships/hyperlink" Target="http://bit.ly/MLA21-Informatic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2.jpg"/><Relationship Id="rId4" Type="http://schemas.openxmlformats.org/officeDocument/2006/relationships/hyperlink" Target="https://news.umanitoba.ca/college-of-pharmacy-celebrates-milestone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hyperlink" Target="https://www.infoway-inforoute.ca/en/component/edocman/resources/reports/clinical-adoption/2802-pharmacy-informatics-entry-to-practice-competencies-for-pharmacist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hyperlink" Target="mailto:me-linh.le@umanitoba.ca" TargetMode="External"/><Relationship Id="rId4" Type="http://schemas.openxmlformats.org/officeDocument/2006/relationships/hyperlink" Target="http://bit.ly/2Tynxth" TargetMode="External"/><Relationship Id="rId5" Type="http://schemas.openxmlformats.org/officeDocument/2006/relationships/hyperlink" Target="http://bit.ly/2TyoMsr" TargetMode="External"/><Relationship Id="rId6" Type="http://schemas.openxmlformats.org/officeDocument/2006/relationships/hyperlink" Target="http://bit.ly/2TtBDf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20.xml"/><Relationship Id="rId3" Type="http://schemas.openxmlformats.org/officeDocument/2006/relationships/hyperlink" Target="http://bit.ly/2PfT4lq" TargetMode="Externa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hyperlink" Target="http://bit.ly/MLA21-Informatic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044" name="Shape 8044"/>
        <p:cNvGrpSpPr/>
        <p:nvPr/>
      </p:nvGrpSpPr>
      <p:grpSpPr>
        <a:xfrm>
          <a:off x="0" y="0"/>
          <a:ext cx="0" cy="0"/>
          <a:chOff x="0" y="0"/>
          <a:chExt cx="0" cy="0"/>
        </a:xfrm>
      </p:grpSpPr>
      <p:sp>
        <p:nvSpPr>
          <p:cNvPr id="8045" name="Google Shape;8045;p1"/>
          <p:cNvSpPr/>
          <p:nvPr/>
        </p:nvSpPr>
        <p:spPr>
          <a:xfrm>
            <a:off x="1511025" y="778638"/>
            <a:ext cx="6260400" cy="3586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6" name="Google Shape;8046;p1"/>
          <p:cNvSpPr txBox="1"/>
          <p:nvPr>
            <p:ph type="ctrTitle"/>
          </p:nvPr>
        </p:nvSpPr>
        <p:spPr>
          <a:xfrm>
            <a:off x="1441800" y="778980"/>
            <a:ext cx="6119700" cy="24030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en" sz="3600"/>
              <a:t> Creating, Delivering, and Evaluating an </a:t>
            </a:r>
            <a:r>
              <a:rPr lang="en" sz="3600">
                <a:solidFill>
                  <a:schemeClr val="dk2"/>
                </a:solidFill>
              </a:rPr>
              <a:t>Informatics Course</a:t>
            </a:r>
            <a:r>
              <a:rPr lang="en" sz="3600"/>
              <a:t> for Health Sciences Students</a:t>
            </a:r>
            <a:endParaRPr sz="3600"/>
          </a:p>
        </p:txBody>
      </p:sp>
      <p:sp>
        <p:nvSpPr>
          <p:cNvPr id="8047" name="Google Shape;8047;p1"/>
          <p:cNvSpPr txBox="1"/>
          <p:nvPr>
            <p:ph idx="1" type="subTitle"/>
          </p:nvPr>
        </p:nvSpPr>
        <p:spPr>
          <a:xfrm>
            <a:off x="1512150" y="3067514"/>
            <a:ext cx="6119700" cy="1052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Mê-Linh Lê, MLIS, AHIP - University of Manitoba</a:t>
            </a:r>
            <a:endParaRPr/>
          </a:p>
          <a:p>
            <a:pPr indent="0" lvl="0" marL="0" rtl="0" algn="l">
              <a:lnSpc>
                <a:spcPct val="100000"/>
              </a:lnSpc>
              <a:spcBef>
                <a:spcPts val="0"/>
              </a:spcBef>
              <a:spcAft>
                <a:spcPts val="0"/>
              </a:spcAft>
              <a:buClr>
                <a:schemeClr val="dk1"/>
              </a:buClr>
              <a:buSzPts val="1100"/>
              <a:buFont typeface="Arial"/>
              <a:buNone/>
            </a:pPr>
            <a:r>
              <a:rPr lang="en" u="sng">
                <a:solidFill>
                  <a:schemeClr val="hlink"/>
                </a:solidFill>
                <a:hlinkClick r:id="rId3"/>
              </a:rPr>
              <a:t>me-linh.le@umanitoba.ca</a:t>
            </a:r>
            <a:r>
              <a:rPr lang="en"/>
              <a:t> </a:t>
            </a:r>
            <a:endParaRPr/>
          </a:p>
          <a:p>
            <a:pPr indent="0" lvl="0" marL="0" rtl="0" algn="l">
              <a:lnSpc>
                <a:spcPct val="100000"/>
              </a:lnSpc>
              <a:spcBef>
                <a:spcPts val="0"/>
              </a:spcBef>
              <a:spcAft>
                <a:spcPts val="0"/>
              </a:spcAft>
              <a:buClr>
                <a:schemeClr val="dk1"/>
              </a:buClr>
              <a:buSzPts val="1100"/>
              <a:buFont typeface="Arial"/>
              <a:buNone/>
            </a:pPr>
            <a:r>
              <a:rPr lang="en"/>
              <a:t>Medical Library Association Conference - May 2021</a:t>
            </a:r>
            <a:endParaRPr/>
          </a:p>
          <a:p>
            <a:pPr indent="0" lvl="0" marL="0" rtl="0" algn="l">
              <a:lnSpc>
                <a:spcPct val="100000"/>
              </a:lnSpc>
              <a:spcBef>
                <a:spcPts val="0"/>
              </a:spcBef>
              <a:spcAft>
                <a:spcPts val="0"/>
              </a:spcAft>
              <a:buClr>
                <a:schemeClr val="dk1"/>
              </a:buClr>
              <a:buSzPts val="1100"/>
              <a:buFont typeface="Arial"/>
              <a:buNone/>
            </a:pPr>
            <a:r>
              <a:rPr lang="en"/>
              <a:t>Slides at: </a:t>
            </a:r>
            <a:r>
              <a:rPr lang="en" u="sng">
                <a:solidFill>
                  <a:schemeClr val="dk2"/>
                </a:solidFill>
                <a:hlinkClick r:id="rId4">
                  <a:extLst>
                    <a:ext uri="{A12FA001-AC4F-418D-AE19-62706E023703}">
                      <ahyp:hlinkClr val="tx"/>
                    </a:ext>
                  </a:extLst>
                </a:hlinkClick>
              </a:rPr>
              <a:t>bit.ly/MLA21-Informatics</a:t>
            </a:r>
            <a:r>
              <a:rPr lang="en">
                <a:solidFill>
                  <a:schemeClr val="dk2"/>
                </a:solidFill>
              </a:rPr>
              <a:t>  </a:t>
            </a:r>
            <a:endParaRPr>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7" name="Shape 8217"/>
        <p:cNvGrpSpPr/>
        <p:nvPr/>
      </p:nvGrpSpPr>
      <p:grpSpPr>
        <a:xfrm>
          <a:off x="0" y="0"/>
          <a:ext cx="0" cy="0"/>
          <a:chOff x="0" y="0"/>
          <a:chExt cx="0" cy="0"/>
        </a:xfrm>
      </p:grpSpPr>
      <p:sp>
        <p:nvSpPr>
          <p:cNvPr id="8218" name="Google Shape;8218;p10"/>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Course Content </a:t>
            </a:r>
            <a:endParaRPr/>
          </a:p>
        </p:txBody>
      </p:sp>
      <p:sp>
        <p:nvSpPr>
          <p:cNvPr id="8219" name="Google Shape;8219;p10"/>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SzPts val="2000"/>
              <a:buAutoNum type="arabicPeriod"/>
            </a:pPr>
            <a:r>
              <a:rPr lang="en" sz="2000"/>
              <a:t>Introduction to Informatics</a:t>
            </a:r>
            <a:endParaRPr sz="2000"/>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Searching for Information</a:t>
            </a:r>
            <a:endParaRPr sz="2000">
              <a:solidFill>
                <a:schemeClr val="dk2"/>
              </a:solidFill>
            </a:endParaRPr>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Drug Information Resources 1: Online Resources</a:t>
            </a:r>
            <a:endParaRPr sz="2000">
              <a:solidFill>
                <a:schemeClr val="dk2"/>
              </a:solidFill>
            </a:endParaRPr>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Drug Information Resources 2: Journals and Databases</a:t>
            </a:r>
            <a:endParaRPr sz="2000">
              <a:solidFill>
                <a:schemeClr val="dk2"/>
              </a:solidFill>
            </a:endParaRPr>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Drug Information Resources 3: Government Resources &amp; Grey Literature | Academic Integrity</a:t>
            </a:r>
            <a:endParaRPr sz="2000">
              <a:solidFill>
                <a:schemeClr val="dk2"/>
              </a:solidFill>
            </a:endParaRPr>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In-Class Open-Book Exam</a:t>
            </a:r>
            <a:endParaRPr sz="2000">
              <a:solidFill>
                <a:schemeClr val="dk2"/>
              </a:solidFill>
            </a:endParaRPr>
          </a:p>
          <a:p>
            <a:pPr indent="-355600" lvl="0" marL="457200" rtl="0" algn="l">
              <a:lnSpc>
                <a:spcPct val="100000"/>
              </a:lnSpc>
              <a:spcBef>
                <a:spcPts val="0"/>
              </a:spcBef>
              <a:spcAft>
                <a:spcPts val="0"/>
              </a:spcAft>
              <a:buClr>
                <a:schemeClr val="dk2"/>
              </a:buClr>
              <a:buSzPts val="2000"/>
              <a:buAutoNum type="arabicPeriod"/>
            </a:pPr>
            <a:r>
              <a:rPr lang="en" sz="2000">
                <a:solidFill>
                  <a:schemeClr val="dk2"/>
                </a:solidFill>
              </a:rPr>
              <a:t>Patient Websites, Mobile Apps, and Patient Engagement </a:t>
            </a:r>
            <a:endParaRPr sz="2000">
              <a:solidFill>
                <a:schemeClr val="dk2"/>
              </a:solidFill>
            </a:endParaRPr>
          </a:p>
          <a:p>
            <a:pPr indent="-355600" lvl="0" marL="457200" rtl="0" algn="l">
              <a:lnSpc>
                <a:spcPct val="100000"/>
              </a:lnSpc>
              <a:spcBef>
                <a:spcPts val="0"/>
              </a:spcBef>
              <a:spcAft>
                <a:spcPts val="0"/>
              </a:spcAft>
              <a:buSzPts val="2000"/>
              <a:buAutoNum type="arabicPeriod"/>
            </a:pPr>
            <a:r>
              <a:rPr lang="en" sz="2000"/>
              <a:t>Social Media</a:t>
            </a:r>
            <a:endParaRPr sz="2000"/>
          </a:p>
          <a:p>
            <a:pPr indent="-355600" lvl="0" marL="457200" rtl="0" algn="l">
              <a:lnSpc>
                <a:spcPct val="100000"/>
              </a:lnSpc>
              <a:spcBef>
                <a:spcPts val="0"/>
              </a:spcBef>
              <a:spcAft>
                <a:spcPts val="0"/>
              </a:spcAft>
              <a:buSzPts val="2000"/>
              <a:buAutoNum type="arabicPeriod"/>
            </a:pPr>
            <a:r>
              <a:rPr lang="en" sz="2000"/>
              <a:t>Pharmacy Practice Management Systems</a:t>
            </a:r>
            <a:endParaRPr sz="2000"/>
          </a:p>
          <a:p>
            <a:pPr indent="-355600" lvl="0" marL="457200" rtl="0" algn="l">
              <a:lnSpc>
                <a:spcPct val="100000"/>
              </a:lnSpc>
              <a:spcBef>
                <a:spcPts val="0"/>
              </a:spcBef>
              <a:spcAft>
                <a:spcPts val="0"/>
              </a:spcAft>
              <a:buSzPts val="2000"/>
              <a:buAutoNum type="arabicPeriod"/>
            </a:pPr>
            <a:r>
              <a:rPr lang="en" sz="2000"/>
              <a:t>ePrescribing</a:t>
            </a:r>
            <a:endParaRPr sz="2000"/>
          </a:p>
          <a:p>
            <a:pPr indent="-355600" lvl="0" marL="457200" rtl="0" algn="l">
              <a:lnSpc>
                <a:spcPct val="100000"/>
              </a:lnSpc>
              <a:spcBef>
                <a:spcPts val="0"/>
              </a:spcBef>
              <a:spcAft>
                <a:spcPts val="0"/>
              </a:spcAft>
              <a:buSzPts val="2000"/>
              <a:buAutoNum type="arabicPeriod"/>
            </a:pPr>
            <a:r>
              <a:rPr lang="en" sz="2000"/>
              <a:t>EHRs, EMRs, DPIN, and eChart </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0" scaled="0"/>
        </a:gradFill>
      </p:bgPr>
    </p:bg>
    <p:spTree>
      <p:nvGrpSpPr>
        <p:cNvPr id="8223" name="Shape 8223"/>
        <p:cNvGrpSpPr/>
        <p:nvPr/>
      </p:nvGrpSpPr>
      <p:grpSpPr>
        <a:xfrm>
          <a:off x="0" y="0"/>
          <a:ext cx="0" cy="0"/>
          <a:chOff x="0" y="0"/>
          <a:chExt cx="0" cy="0"/>
        </a:xfrm>
      </p:grpSpPr>
      <p:sp>
        <p:nvSpPr>
          <p:cNvPr id="8224" name="Google Shape;8224;p11"/>
          <p:cNvSpPr/>
          <p:nvPr/>
        </p:nvSpPr>
        <p:spPr>
          <a:xfrm>
            <a:off x="4615913" y="2500738"/>
            <a:ext cx="1788000" cy="6555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5" name="Google Shape;8225;p11"/>
          <p:cNvSpPr/>
          <p:nvPr/>
        </p:nvSpPr>
        <p:spPr>
          <a:xfrm>
            <a:off x="6474163" y="2500713"/>
            <a:ext cx="1788000" cy="6555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6" name="Google Shape;8226;p11"/>
          <p:cNvSpPr/>
          <p:nvPr/>
        </p:nvSpPr>
        <p:spPr>
          <a:xfrm>
            <a:off x="2757663" y="2500738"/>
            <a:ext cx="1788000" cy="6555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7" name="Google Shape;8227;p11"/>
          <p:cNvSpPr txBox="1"/>
          <p:nvPr>
            <p:ph idx="1" type="subTitle"/>
          </p:nvPr>
        </p:nvSpPr>
        <p:spPr>
          <a:xfrm>
            <a:off x="815125" y="1317475"/>
            <a:ext cx="1956600" cy="460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800"/>
              <a:buNone/>
            </a:pPr>
            <a:r>
              <a:rPr lang="en"/>
              <a:t>Library Quiz</a:t>
            </a:r>
            <a:endParaRPr/>
          </a:p>
        </p:txBody>
      </p:sp>
      <p:sp>
        <p:nvSpPr>
          <p:cNvPr id="8228" name="Google Shape;8228;p11"/>
          <p:cNvSpPr txBox="1"/>
          <p:nvPr>
            <p:ph idx="2" type="subTitle"/>
          </p:nvPr>
        </p:nvSpPr>
        <p:spPr>
          <a:xfrm>
            <a:off x="4470050" y="989725"/>
            <a:ext cx="1956600" cy="460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800"/>
              <a:buNone/>
            </a:pPr>
            <a:r>
              <a:rPr lang="en"/>
              <a:t>Patient App Appraisal 1</a:t>
            </a:r>
            <a:endParaRPr/>
          </a:p>
        </p:txBody>
      </p:sp>
      <p:sp>
        <p:nvSpPr>
          <p:cNvPr id="8229" name="Google Shape;8229;p11"/>
          <p:cNvSpPr txBox="1"/>
          <p:nvPr>
            <p:ph idx="3" type="subTitle"/>
          </p:nvPr>
        </p:nvSpPr>
        <p:spPr>
          <a:xfrm>
            <a:off x="168950" y="1655250"/>
            <a:ext cx="3277200" cy="655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Open-book</a:t>
            </a:r>
            <a:endParaRPr/>
          </a:p>
          <a:p>
            <a:pPr indent="0" lvl="0" marL="0" rtl="0" algn="ctr">
              <a:lnSpc>
                <a:spcPct val="100000"/>
              </a:lnSpc>
              <a:spcBef>
                <a:spcPts val="0"/>
              </a:spcBef>
              <a:spcAft>
                <a:spcPts val="0"/>
              </a:spcAft>
              <a:buSzPts val="1400"/>
              <a:buNone/>
            </a:pPr>
            <a:r>
              <a:rPr lang="en"/>
              <a:t>Tested students ability to use Library tools effectively </a:t>
            </a:r>
            <a:endParaRPr/>
          </a:p>
        </p:txBody>
      </p:sp>
      <p:sp>
        <p:nvSpPr>
          <p:cNvPr id="8230" name="Google Shape;8230;p11"/>
          <p:cNvSpPr txBox="1"/>
          <p:nvPr>
            <p:ph idx="4" type="subTitle"/>
          </p:nvPr>
        </p:nvSpPr>
        <p:spPr>
          <a:xfrm>
            <a:off x="4009725" y="1655250"/>
            <a:ext cx="3050700" cy="655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Write short paper on health topic; tie it to how a pharmacist can help </a:t>
            </a:r>
            <a:endParaRPr/>
          </a:p>
        </p:txBody>
      </p:sp>
      <p:sp>
        <p:nvSpPr>
          <p:cNvPr id="8231" name="Google Shape;8231;p11"/>
          <p:cNvSpPr txBox="1"/>
          <p:nvPr>
            <p:ph idx="5" type="subTitle"/>
          </p:nvPr>
        </p:nvSpPr>
        <p:spPr>
          <a:xfrm>
            <a:off x="2556851" y="3188725"/>
            <a:ext cx="2189700" cy="460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800"/>
              <a:buNone/>
            </a:pPr>
            <a:r>
              <a:rPr lang="en"/>
              <a:t>In-Class Exam</a:t>
            </a:r>
            <a:endParaRPr/>
          </a:p>
        </p:txBody>
      </p:sp>
      <p:sp>
        <p:nvSpPr>
          <p:cNvPr id="8232" name="Google Shape;8232;p11"/>
          <p:cNvSpPr txBox="1"/>
          <p:nvPr>
            <p:ph idx="6" type="subTitle"/>
          </p:nvPr>
        </p:nvSpPr>
        <p:spPr>
          <a:xfrm>
            <a:off x="6063325" y="3188725"/>
            <a:ext cx="2684400" cy="460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800"/>
              <a:buNone/>
            </a:pPr>
            <a:r>
              <a:rPr lang="en"/>
              <a:t>Patient App Appraisal Part 2</a:t>
            </a:r>
            <a:endParaRPr/>
          </a:p>
        </p:txBody>
      </p:sp>
      <p:sp>
        <p:nvSpPr>
          <p:cNvPr id="8233" name="Google Shape;8233;p11"/>
          <p:cNvSpPr txBox="1"/>
          <p:nvPr>
            <p:ph idx="7" type="subTitle"/>
          </p:nvPr>
        </p:nvSpPr>
        <p:spPr>
          <a:xfrm>
            <a:off x="2121225" y="3602700"/>
            <a:ext cx="2834400" cy="655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Open-book</a:t>
            </a:r>
            <a:endParaRPr/>
          </a:p>
          <a:p>
            <a:pPr indent="0" lvl="0" marL="0" rtl="0" algn="ctr">
              <a:lnSpc>
                <a:spcPct val="100000"/>
              </a:lnSpc>
              <a:spcBef>
                <a:spcPts val="0"/>
              </a:spcBef>
              <a:spcAft>
                <a:spcPts val="0"/>
              </a:spcAft>
              <a:buSzPts val="1400"/>
              <a:buNone/>
            </a:pPr>
            <a:r>
              <a:rPr lang="en"/>
              <a:t>Tested students’ ability to use Drug Information Resources</a:t>
            </a:r>
            <a:endParaRPr/>
          </a:p>
        </p:txBody>
      </p:sp>
      <p:sp>
        <p:nvSpPr>
          <p:cNvPr id="8234" name="Google Shape;8234;p11"/>
          <p:cNvSpPr txBox="1"/>
          <p:nvPr>
            <p:ph idx="8" type="subTitle"/>
          </p:nvPr>
        </p:nvSpPr>
        <p:spPr>
          <a:xfrm>
            <a:off x="5768075" y="3909800"/>
            <a:ext cx="3220800" cy="655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Complete a MARS evaluation of a patient app for an assigned health topic</a:t>
            </a:r>
            <a:endParaRPr/>
          </a:p>
        </p:txBody>
      </p:sp>
      <p:sp>
        <p:nvSpPr>
          <p:cNvPr id="8235" name="Google Shape;8235;p11"/>
          <p:cNvSpPr txBox="1"/>
          <p:nvPr>
            <p:ph type="title"/>
          </p:nvPr>
        </p:nvSpPr>
        <p:spPr>
          <a:xfrm>
            <a:off x="-276250" y="135800"/>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a:solidFill>
                  <a:schemeClr val="dk2"/>
                </a:solidFill>
              </a:rPr>
              <a:t>Creating Assignments and Rubrics </a:t>
            </a:r>
            <a:endParaRPr>
              <a:solidFill>
                <a:schemeClr val="dk2"/>
              </a:solidFill>
            </a:endParaRPr>
          </a:p>
          <a:p>
            <a:pPr indent="0" lvl="0" marL="0" rtl="0" algn="ctr">
              <a:lnSpc>
                <a:spcPct val="100000"/>
              </a:lnSpc>
              <a:spcBef>
                <a:spcPts val="0"/>
              </a:spcBef>
              <a:spcAft>
                <a:spcPts val="0"/>
              </a:spcAft>
              <a:buSzPts val="3000"/>
              <a:buNone/>
            </a:pPr>
            <a:r>
              <a:t/>
            </a:r>
            <a:endParaRPr/>
          </a:p>
        </p:txBody>
      </p:sp>
      <p:sp>
        <p:nvSpPr>
          <p:cNvPr id="8236" name="Google Shape;8236;p11"/>
          <p:cNvSpPr/>
          <p:nvPr/>
        </p:nvSpPr>
        <p:spPr>
          <a:xfrm>
            <a:off x="899413" y="2500725"/>
            <a:ext cx="1788000" cy="6555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8237" name="Google Shape;8237;p11"/>
          <p:cNvCxnSpPr>
            <a:stCxn id="8236" idx="0"/>
            <a:endCxn id="8236" idx="0"/>
          </p:cNvCxnSpPr>
          <p:nvPr/>
        </p:nvCxnSpPr>
        <p:spPr>
          <a:xfrm>
            <a:off x="1793413" y="2500725"/>
            <a:ext cx="0" cy="0"/>
          </a:xfrm>
          <a:prstGeom prst="straightConnector1">
            <a:avLst/>
          </a:prstGeom>
          <a:noFill/>
          <a:ln cap="flat" cmpd="sng" w="9525">
            <a:solidFill>
              <a:schemeClr val="dk2"/>
            </a:solidFill>
            <a:prstDash val="solid"/>
            <a:round/>
            <a:headEnd len="sm" w="sm" type="none"/>
            <a:tailEnd len="sm" w="sm" type="none"/>
          </a:ln>
        </p:spPr>
      </p:cxnSp>
      <p:grpSp>
        <p:nvGrpSpPr>
          <p:cNvPr id="8238" name="Google Shape;8238;p11"/>
          <p:cNvGrpSpPr/>
          <p:nvPr/>
        </p:nvGrpSpPr>
        <p:grpSpPr>
          <a:xfrm>
            <a:off x="3206178" y="2614751"/>
            <a:ext cx="764161" cy="495604"/>
            <a:chOff x="2567841" y="1994124"/>
            <a:chExt cx="399812" cy="306477"/>
          </a:xfrm>
        </p:grpSpPr>
        <p:sp>
          <p:nvSpPr>
            <p:cNvPr id="8239" name="Google Shape;8239;p11"/>
            <p:cNvSpPr/>
            <p:nvPr/>
          </p:nvSpPr>
          <p:spPr>
            <a:xfrm>
              <a:off x="2567841" y="1994124"/>
              <a:ext cx="399812" cy="306477"/>
            </a:xfrm>
            <a:custGeom>
              <a:rect b="b" l="l" r="r" t="t"/>
              <a:pathLst>
                <a:path extrusionOk="0" h="9621" w="12551">
                  <a:moveTo>
                    <a:pt x="11157" y="346"/>
                  </a:moveTo>
                  <a:lnTo>
                    <a:pt x="11157" y="6584"/>
                  </a:lnTo>
                  <a:lnTo>
                    <a:pt x="1334" y="6584"/>
                  </a:lnTo>
                  <a:lnTo>
                    <a:pt x="1334" y="346"/>
                  </a:lnTo>
                  <a:close/>
                  <a:moveTo>
                    <a:pt x="7442" y="7930"/>
                  </a:moveTo>
                  <a:lnTo>
                    <a:pt x="7621" y="8561"/>
                  </a:lnTo>
                  <a:lnTo>
                    <a:pt x="4859" y="8561"/>
                  </a:lnTo>
                  <a:lnTo>
                    <a:pt x="5037" y="7930"/>
                  </a:lnTo>
                  <a:close/>
                  <a:moveTo>
                    <a:pt x="11217" y="6954"/>
                  </a:moveTo>
                  <a:lnTo>
                    <a:pt x="12038" y="8561"/>
                  </a:lnTo>
                  <a:lnTo>
                    <a:pt x="7990" y="8561"/>
                  </a:lnTo>
                  <a:lnTo>
                    <a:pt x="7776" y="7835"/>
                  </a:lnTo>
                  <a:cubicBezTo>
                    <a:pt x="7740" y="7680"/>
                    <a:pt x="7597" y="7573"/>
                    <a:pt x="7454" y="7573"/>
                  </a:cubicBezTo>
                  <a:lnTo>
                    <a:pt x="5013" y="7573"/>
                  </a:lnTo>
                  <a:cubicBezTo>
                    <a:pt x="4859" y="7573"/>
                    <a:pt x="4716" y="7680"/>
                    <a:pt x="4680" y="7835"/>
                  </a:cubicBezTo>
                  <a:lnTo>
                    <a:pt x="4478" y="8561"/>
                  </a:lnTo>
                  <a:lnTo>
                    <a:pt x="430" y="8561"/>
                  </a:lnTo>
                  <a:lnTo>
                    <a:pt x="1263" y="6954"/>
                  </a:lnTo>
                  <a:close/>
                  <a:moveTo>
                    <a:pt x="12157" y="8930"/>
                  </a:moveTo>
                  <a:lnTo>
                    <a:pt x="12157" y="9216"/>
                  </a:lnTo>
                  <a:lnTo>
                    <a:pt x="12169" y="9216"/>
                  </a:lnTo>
                  <a:cubicBezTo>
                    <a:pt x="12169" y="9239"/>
                    <a:pt x="12145" y="9275"/>
                    <a:pt x="12110" y="9275"/>
                  </a:cubicBezTo>
                  <a:lnTo>
                    <a:pt x="382" y="9275"/>
                  </a:lnTo>
                  <a:cubicBezTo>
                    <a:pt x="346" y="9275"/>
                    <a:pt x="322" y="9239"/>
                    <a:pt x="322" y="9216"/>
                  </a:cubicBezTo>
                  <a:lnTo>
                    <a:pt x="322" y="8930"/>
                  </a:lnTo>
                  <a:close/>
                  <a:moveTo>
                    <a:pt x="1334" y="0"/>
                  </a:moveTo>
                  <a:cubicBezTo>
                    <a:pt x="1144" y="0"/>
                    <a:pt x="977" y="167"/>
                    <a:pt x="977" y="357"/>
                  </a:cubicBezTo>
                  <a:lnTo>
                    <a:pt x="977" y="6739"/>
                  </a:lnTo>
                  <a:lnTo>
                    <a:pt x="1" y="8680"/>
                  </a:lnTo>
                  <a:lnTo>
                    <a:pt x="1" y="8692"/>
                  </a:lnTo>
                  <a:lnTo>
                    <a:pt x="1" y="8704"/>
                  </a:lnTo>
                  <a:lnTo>
                    <a:pt x="1" y="8728"/>
                  </a:lnTo>
                  <a:lnTo>
                    <a:pt x="1" y="8739"/>
                  </a:lnTo>
                  <a:lnTo>
                    <a:pt x="1" y="9204"/>
                  </a:lnTo>
                  <a:cubicBezTo>
                    <a:pt x="1" y="9442"/>
                    <a:pt x="191" y="9620"/>
                    <a:pt x="406" y="9620"/>
                  </a:cubicBezTo>
                  <a:lnTo>
                    <a:pt x="12133" y="9620"/>
                  </a:lnTo>
                  <a:cubicBezTo>
                    <a:pt x="12371" y="9620"/>
                    <a:pt x="12550" y="9418"/>
                    <a:pt x="12550" y="9204"/>
                  </a:cubicBezTo>
                  <a:lnTo>
                    <a:pt x="12526" y="8739"/>
                  </a:lnTo>
                  <a:lnTo>
                    <a:pt x="12526" y="8704"/>
                  </a:lnTo>
                  <a:lnTo>
                    <a:pt x="12526" y="8692"/>
                  </a:lnTo>
                  <a:lnTo>
                    <a:pt x="12526" y="8680"/>
                  </a:lnTo>
                  <a:lnTo>
                    <a:pt x="11550" y="6739"/>
                  </a:lnTo>
                  <a:lnTo>
                    <a:pt x="11550" y="357"/>
                  </a:lnTo>
                  <a:cubicBezTo>
                    <a:pt x="11550" y="167"/>
                    <a:pt x="11383" y="0"/>
                    <a:pt x="1119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0" name="Google Shape;8240;p11"/>
            <p:cNvSpPr/>
            <p:nvPr/>
          </p:nvSpPr>
          <p:spPr>
            <a:xfrm>
              <a:off x="2623237" y="2113963"/>
              <a:ext cx="287523" cy="77025"/>
            </a:xfrm>
            <a:custGeom>
              <a:rect b="b" l="l" r="r" t="t"/>
              <a:pathLst>
                <a:path extrusionOk="0" h="2418" w="9026">
                  <a:moveTo>
                    <a:pt x="179" y="1"/>
                  </a:moveTo>
                  <a:cubicBezTo>
                    <a:pt x="72" y="1"/>
                    <a:pt x="0" y="96"/>
                    <a:pt x="0" y="179"/>
                  </a:cubicBezTo>
                  <a:lnTo>
                    <a:pt x="0" y="2132"/>
                  </a:lnTo>
                  <a:cubicBezTo>
                    <a:pt x="0" y="2299"/>
                    <a:pt x="131" y="2418"/>
                    <a:pt x="274" y="2418"/>
                  </a:cubicBezTo>
                  <a:lnTo>
                    <a:pt x="8727" y="2418"/>
                  </a:lnTo>
                  <a:cubicBezTo>
                    <a:pt x="8894" y="2418"/>
                    <a:pt x="9013" y="2287"/>
                    <a:pt x="9013" y="2132"/>
                  </a:cubicBezTo>
                  <a:lnTo>
                    <a:pt x="9013" y="179"/>
                  </a:lnTo>
                  <a:cubicBezTo>
                    <a:pt x="9025" y="96"/>
                    <a:pt x="8942" y="1"/>
                    <a:pt x="8835" y="1"/>
                  </a:cubicBezTo>
                  <a:cubicBezTo>
                    <a:pt x="8727" y="1"/>
                    <a:pt x="8656" y="96"/>
                    <a:pt x="8656" y="179"/>
                  </a:cubicBezTo>
                  <a:lnTo>
                    <a:pt x="8656" y="2049"/>
                  </a:lnTo>
                  <a:lnTo>
                    <a:pt x="357" y="2049"/>
                  </a:lnTo>
                  <a:lnTo>
                    <a:pt x="357" y="179"/>
                  </a:lnTo>
                  <a:cubicBezTo>
                    <a:pt x="357" y="84"/>
                    <a:pt x="262" y="1"/>
                    <a:pt x="179"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1" name="Google Shape;8241;p11"/>
            <p:cNvSpPr/>
            <p:nvPr/>
          </p:nvSpPr>
          <p:spPr>
            <a:xfrm>
              <a:off x="2623237" y="2017251"/>
              <a:ext cx="287523" cy="77025"/>
            </a:xfrm>
            <a:custGeom>
              <a:rect b="b" l="l" r="r" t="t"/>
              <a:pathLst>
                <a:path extrusionOk="0" h="2418" w="9026">
                  <a:moveTo>
                    <a:pt x="286" y="1"/>
                  </a:moveTo>
                  <a:cubicBezTo>
                    <a:pt x="119" y="1"/>
                    <a:pt x="0" y="143"/>
                    <a:pt x="0" y="286"/>
                  </a:cubicBezTo>
                  <a:lnTo>
                    <a:pt x="0" y="2239"/>
                  </a:lnTo>
                  <a:cubicBezTo>
                    <a:pt x="0" y="2346"/>
                    <a:pt x="84" y="2418"/>
                    <a:pt x="179" y="2418"/>
                  </a:cubicBezTo>
                  <a:cubicBezTo>
                    <a:pt x="286" y="2418"/>
                    <a:pt x="357" y="2322"/>
                    <a:pt x="357" y="2239"/>
                  </a:cubicBezTo>
                  <a:lnTo>
                    <a:pt x="357" y="382"/>
                  </a:lnTo>
                  <a:lnTo>
                    <a:pt x="8656" y="382"/>
                  </a:lnTo>
                  <a:lnTo>
                    <a:pt x="8656" y="2239"/>
                  </a:lnTo>
                  <a:cubicBezTo>
                    <a:pt x="8656" y="2346"/>
                    <a:pt x="8751" y="2418"/>
                    <a:pt x="8835" y="2418"/>
                  </a:cubicBezTo>
                  <a:cubicBezTo>
                    <a:pt x="8942" y="2418"/>
                    <a:pt x="9013" y="2322"/>
                    <a:pt x="9013" y="2239"/>
                  </a:cubicBezTo>
                  <a:lnTo>
                    <a:pt x="9013" y="286"/>
                  </a:lnTo>
                  <a:cubicBezTo>
                    <a:pt x="9025" y="143"/>
                    <a:pt x="8894" y="1"/>
                    <a:pt x="872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42" name="Google Shape;8242;p11"/>
          <p:cNvGrpSpPr/>
          <p:nvPr/>
        </p:nvGrpSpPr>
        <p:grpSpPr>
          <a:xfrm>
            <a:off x="7199064" y="2560502"/>
            <a:ext cx="242228" cy="495592"/>
            <a:chOff x="2656082" y="2287427"/>
            <a:chExt cx="207582" cy="359594"/>
          </a:xfrm>
        </p:grpSpPr>
        <p:sp>
          <p:nvSpPr>
            <p:cNvPr id="8243" name="Google Shape;8243;p11"/>
            <p:cNvSpPr/>
            <p:nvPr/>
          </p:nvSpPr>
          <p:spPr>
            <a:xfrm>
              <a:off x="2656082" y="2287427"/>
              <a:ext cx="207582" cy="359594"/>
            </a:xfrm>
            <a:custGeom>
              <a:rect b="b" l="l" r="r" t="t"/>
              <a:pathLst>
                <a:path extrusionOk="0" h="11324" w="6537">
                  <a:moveTo>
                    <a:pt x="5704" y="334"/>
                  </a:moveTo>
                  <a:cubicBezTo>
                    <a:pt x="5965" y="334"/>
                    <a:pt x="6192" y="561"/>
                    <a:pt x="6192" y="834"/>
                  </a:cubicBezTo>
                  <a:lnTo>
                    <a:pt x="6192" y="1323"/>
                  </a:lnTo>
                  <a:lnTo>
                    <a:pt x="346" y="1323"/>
                  </a:lnTo>
                  <a:lnTo>
                    <a:pt x="346" y="834"/>
                  </a:lnTo>
                  <a:cubicBezTo>
                    <a:pt x="346" y="561"/>
                    <a:pt x="560" y="334"/>
                    <a:pt x="834" y="334"/>
                  </a:cubicBezTo>
                  <a:close/>
                  <a:moveTo>
                    <a:pt x="6192" y="1644"/>
                  </a:moveTo>
                  <a:lnTo>
                    <a:pt x="6192" y="8990"/>
                  </a:lnTo>
                  <a:lnTo>
                    <a:pt x="1501" y="8990"/>
                  </a:lnTo>
                  <a:cubicBezTo>
                    <a:pt x="1405" y="8990"/>
                    <a:pt x="1334" y="9062"/>
                    <a:pt x="1334" y="9145"/>
                  </a:cubicBezTo>
                  <a:cubicBezTo>
                    <a:pt x="1334" y="9240"/>
                    <a:pt x="1405" y="9312"/>
                    <a:pt x="1501" y="9312"/>
                  </a:cubicBezTo>
                  <a:lnTo>
                    <a:pt x="6192" y="9312"/>
                  </a:lnTo>
                  <a:lnTo>
                    <a:pt x="6192" y="10478"/>
                  </a:lnTo>
                  <a:cubicBezTo>
                    <a:pt x="6192" y="10740"/>
                    <a:pt x="5965" y="10967"/>
                    <a:pt x="5704" y="10967"/>
                  </a:cubicBezTo>
                  <a:lnTo>
                    <a:pt x="834" y="10967"/>
                  </a:lnTo>
                  <a:cubicBezTo>
                    <a:pt x="560" y="10967"/>
                    <a:pt x="346" y="10740"/>
                    <a:pt x="346" y="10478"/>
                  </a:cubicBezTo>
                  <a:lnTo>
                    <a:pt x="346" y="9312"/>
                  </a:lnTo>
                  <a:lnTo>
                    <a:pt x="834" y="9312"/>
                  </a:lnTo>
                  <a:cubicBezTo>
                    <a:pt x="917" y="9312"/>
                    <a:pt x="1001" y="9240"/>
                    <a:pt x="1001" y="9145"/>
                  </a:cubicBezTo>
                  <a:cubicBezTo>
                    <a:pt x="1001" y="9062"/>
                    <a:pt x="917" y="8990"/>
                    <a:pt x="834" y="8990"/>
                  </a:cubicBezTo>
                  <a:lnTo>
                    <a:pt x="346" y="8990"/>
                  </a:lnTo>
                  <a:lnTo>
                    <a:pt x="346" y="1644"/>
                  </a:lnTo>
                  <a:close/>
                  <a:moveTo>
                    <a:pt x="834" y="1"/>
                  </a:moveTo>
                  <a:cubicBezTo>
                    <a:pt x="370" y="1"/>
                    <a:pt x="0" y="370"/>
                    <a:pt x="0" y="834"/>
                  </a:cubicBezTo>
                  <a:lnTo>
                    <a:pt x="0" y="10490"/>
                  </a:lnTo>
                  <a:cubicBezTo>
                    <a:pt x="0" y="10955"/>
                    <a:pt x="370" y="11324"/>
                    <a:pt x="834" y="11324"/>
                  </a:cubicBezTo>
                  <a:lnTo>
                    <a:pt x="5704" y="11324"/>
                  </a:lnTo>
                  <a:cubicBezTo>
                    <a:pt x="6156" y="11324"/>
                    <a:pt x="6537" y="10955"/>
                    <a:pt x="6537" y="10490"/>
                  </a:cubicBezTo>
                  <a:lnTo>
                    <a:pt x="6537" y="834"/>
                  </a:lnTo>
                  <a:cubicBezTo>
                    <a:pt x="6513" y="370"/>
                    <a:pt x="6144" y="1"/>
                    <a:pt x="570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4" name="Google Shape;8244;p11"/>
            <p:cNvSpPr/>
            <p:nvPr/>
          </p:nvSpPr>
          <p:spPr>
            <a:xfrm>
              <a:off x="2754395" y="2308608"/>
              <a:ext cx="31787" cy="10257"/>
            </a:xfrm>
            <a:custGeom>
              <a:rect b="b" l="l" r="r" t="t"/>
              <a:pathLst>
                <a:path extrusionOk="0" h="323" w="1001">
                  <a:moveTo>
                    <a:pt x="167" y="1"/>
                  </a:moveTo>
                  <a:cubicBezTo>
                    <a:pt x="72" y="1"/>
                    <a:pt x="0" y="72"/>
                    <a:pt x="0" y="167"/>
                  </a:cubicBezTo>
                  <a:cubicBezTo>
                    <a:pt x="0" y="251"/>
                    <a:pt x="72" y="322"/>
                    <a:pt x="167" y="322"/>
                  </a:cubicBezTo>
                  <a:lnTo>
                    <a:pt x="834" y="322"/>
                  </a:lnTo>
                  <a:cubicBezTo>
                    <a:pt x="917" y="322"/>
                    <a:pt x="1000" y="251"/>
                    <a:pt x="1000" y="167"/>
                  </a:cubicBezTo>
                  <a:cubicBezTo>
                    <a:pt x="1000" y="72"/>
                    <a:pt x="917" y="1"/>
                    <a:pt x="83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5" name="Google Shape;8245;p11"/>
            <p:cNvSpPr/>
            <p:nvPr/>
          </p:nvSpPr>
          <p:spPr>
            <a:xfrm>
              <a:off x="2743789" y="2594053"/>
              <a:ext cx="31406" cy="31056"/>
            </a:xfrm>
            <a:custGeom>
              <a:rect b="b" l="l" r="r" t="t"/>
              <a:pathLst>
                <a:path extrusionOk="0" h="978" w="989">
                  <a:moveTo>
                    <a:pt x="501" y="322"/>
                  </a:moveTo>
                  <a:cubicBezTo>
                    <a:pt x="584" y="322"/>
                    <a:pt x="656" y="406"/>
                    <a:pt x="656" y="489"/>
                  </a:cubicBezTo>
                  <a:cubicBezTo>
                    <a:pt x="656" y="584"/>
                    <a:pt x="584" y="656"/>
                    <a:pt x="501" y="656"/>
                  </a:cubicBezTo>
                  <a:cubicBezTo>
                    <a:pt x="406" y="656"/>
                    <a:pt x="334" y="584"/>
                    <a:pt x="334" y="489"/>
                  </a:cubicBezTo>
                  <a:cubicBezTo>
                    <a:pt x="334" y="406"/>
                    <a:pt x="406" y="322"/>
                    <a:pt x="501" y="322"/>
                  </a:cubicBezTo>
                  <a:close/>
                  <a:moveTo>
                    <a:pt x="501" y="1"/>
                  </a:moveTo>
                  <a:cubicBezTo>
                    <a:pt x="227" y="1"/>
                    <a:pt x="1" y="227"/>
                    <a:pt x="1" y="489"/>
                  </a:cubicBezTo>
                  <a:cubicBezTo>
                    <a:pt x="1" y="763"/>
                    <a:pt x="227" y="977"/>
                    <a:pt x="501" y="977"/>
                  </a:cubicBezTo>
                  <a:cubicBezTo>
                    <a:pt x="763" y="977"/>
                    <a:pt x="989" y="763"/>
                    <a:pt x="989" y="489"/>
                  </a:cubicBezTo>
                  <a:cubicBezTo>
                    <a:pt x="989" y="227"/>
                    <a:pt x="775" y="1"/>
                    <a:pt x="501"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6" name="Google Shape;8246;p11"/>
            <p:cNvSpPr/>
            <p:nvPr/>
          </p:nvSpPr>
          <p:spPr>
            <a:xfrm>
              <a:off x="2733596" y="2308608"/>
              <a:ext cx="10225" cy="10257"/>
            </a:xfrm>
            <a:custGeom>
              <a:rect b="b" l="l" r="r" t="t"/>
              <a:pathLst>
                <a:path extrusionOk="0" h="323" w="322">
                  <a:moveTo>
                    <a:pt x="155" y="1"/>
                  </a:moveTo>
                  <a:cubicBezTo>
                    <a:pt x="72" y="1"/>
                    <a:pt x="0" y="72"/>
                    <a:pt x="0" y="167"/>
                  </a:cubicBezTo>
                  <a:cubicBezTo>
                    <a:pt x="0" y="251"/>
                    <a:pt x="72" y="322"/>
                    <a:pt x="155" y="322"/>
                  </a:cubicBezTo>
                  <a:cubicBezTo>
                    <a:pt x="250" y="322"/>
                    <a:pt x="322" y="251"/>
                    <a:pt x="322" y="167"/>
                  </a:cubicBezTo>
                  <a:cubicBezTo>
                    <a:pt x="322" y="72"/>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247" name="Google Shape;8247;p11"/>
          <p:cNvSpPr/>
          <p:nvPr/>
        </p:nvSpPr>
        <p:spPr>
          <a:xfrm>
            <a:off x="5264738" y="2591975"/>
            <a:ext cx="411273" cy="495597"/>
          </a:xfrm>
          <a:custGeom>
            <a:rect b="b" l="l" r="r" t="t"/>
            <a:pathLst>
              <a:path extrusionOk="0" h="11094" w="6442">
                <a:moveTo>
                  <a:pt x="2703" y="2120"/>
                </a:moveTo>
                <a:cubicBezTo>
                  <a:pt x="2965" y="2286"/>
                  <a:pt x="3620" y="2632"/>
                  <a:pt x="4489" y="2667"/>
                </a:cubicBezTo>
                <a:lnTo>
                  <a:pt x="4489" y="3763"/>
                </a:lnTo>
                <a:cubicBezTo>
                  <a:pt x="4489" y="4453"/>
                  <a:pt x="3929" y="5037"/>
                  <a:pt x="3215" y="5037"/>
                </a:cubicBezTo>
                <a:cubicBezTo>
                  <a:pt x="3207" y="5037"/>
                  <a:pt x="3200" y="5037"/>
                  <a:pt x="3193" y="5037"/>
                </a:cubicBezTo>
                <a:cubicBezTo>
                  <a:pt x="2512" y="5037"/>
                  <a:pt x="1953" y="4482"/>
                  <a:pt x="1953" y="3775"/>
                </a:cubicBezTo>
                <a:lnTo>
                  <a:pt x="1953" y="2632"/>
                </a:lnTo>
                <a:cubicBezTo>
                  <a:pt x="2286" y="2465"/>
                  <a:pt x="2560" y="2239"/>
                  <a:pt x="2703" y="2120"/>
                </a:cubicBezTo>
                <a:close/>
                <a:moveTo>
                  <a:pt x="3643" y="5394"/>
                </a:moveTo>
                <a:lnTo>
                  <a:pt x="3643" y="5858"/>
                </a:lnTo>
                <a:cubicBezTo>
                  <a:pt x="3500" y="5912"/>
                  <a:pt x="3361" y="5939"/>
                  <a:pt x="3222" y="5939"/>
                </a:cubicBezTo>
                <a:cubicBezTo>
                  <a:pt x="3084" y="5939"/>
                  <a:pt x="2947" y="5912"/>
                  <a:pt x="2810" y="5858"/>
                </a:cubicBezTo>
                <a:lnTo>
                  <a:pt x="2810" y="5394"/>
                </a:lnTo>
                <a:cubicBezTo>
                  <a:pt x="2947" y="5442"/>
                  <a:pt x="3090" y="5465"/>
                  <a:pt x="3231" y="5465"/>
                </a:cubicBezTo>
                <a:cubicBezTo>
                  <a:pt x="3372" y="5465"/>
                  <a:pt x="3512" y="5442"/>
                  <a:pt x="3643" y="5394"/>
                </a:cubicBezTo>
                <a:close/>
                <a:moveTo>
                  <a:pt x="2619" y="6144"/>
                </a:moveTo>
                <a:cubicBezTo>
                  <a:pt x="2703" y="6180"/>
                  <a:pt x="2798" y="6215"/>
                  <a:pt x="2881" y="6227"/>
                </a:cubicBezTo>
                <a:lnTo>
                  <a:pt x="2524" y="6573"/>
                </a:lnTo>
                <a:lnTo>
                  <a:pt x="2381" y="6144"/>
                </a:lnTo>
                <a:close/>
                <a:moveTo>
                  <a:pt x="3929" y="6144"/>
                </a:moveTo>
                <a:cubicBezTo>
                  <a:pt x="3989" y="6144"/>
                  <a:pt x="4036" y="6144"/>
                  <a:pt x="4060" y="6156"/>
                </a:cubicBezTo>
                <a:lnTo>
                  <a:pt x="3917" y="6573"/>
                </a:lnTo>
                <a:lnTo>
                  <a:pt x="3572" y="6215"/>
                </a:lnTo>
                <a:cubicBezTo>
                  <a:pt x="3643" y="6204"/>
                  <a:pt x="3739" y="6168"/>
                  <a:pt x="3810" y="6144"/>
                </a:cubicBezTo>
                <a:close/>
                <a:moveTo>
                  <a:pt x="2060" y="6227"/>
                </a:moveTo>
                <a:lnTo>
                  <a:pt x="2477" y="7370"/>
                </a:lnTo>
                <a:lnTo>
                  <a:pt x="2238" y="6954"/>
                </a:lnTo>
                <a:cubicBezTo>
                  <a:pt x="2203" y="6892"/>
                  <a:pt x="2149" y="6856"/>
                  <a:pt x="2094" y="6856"/>
                </a:cubicBezTo>
                <a:cubicBezTo>
                  <a:pt x="2074" y="6856"/>
                  <a:pt x="2055" y="6861"/>
                  <a:pt x="2036" y="6870"/>
                </a:cubicBezTo>
                <a:lnTo>
                  <a:pt x="1738" y="6989"/>
                </a:lnTo>
                <a:lnTo>
                  <a:pt x="1738" y="6989"/>
                </a:lnTo>
                <a:lnTo>
                  <a:pt x="1976" y="6239"/>
                </a:lnTo>
                <a:cubicBezTo>
                  <a:pt x="2012" y="6227"/>
                  <a:pt x="2036" y="6227"/>
                  <a:pt x="2060" y="6227"/>
                </a:cubicBezTo>
                <a:close/>
                <a:moveTo>
                  <a:pt x="4405" y="6204"/>
                </a:moveTo>
                <a:cubicBezTo>
                  <a:pt x="4453" y="6215"/>
                  <a:pt x="4512" y="6227"/>
                  <a:pt x="4548" y="6239"/>
                </a:cubicBezTo>
                <a:lnTo>
                  <a:pt x="4763" y="6977"/>
                </a:lnTo>
                <a:lnTo>
                  <a:pt x="4465" y="6858"/>
                </a:lnTo>
                <a:cubicBezTo>
                  <a:pt x="4446" y="6849"/>
                  <a:pt x="4425" y="6844"/>
                  <a:pt x="4404" y="6844"/>
                </a:cubicBezTo>
                <a:cubicBezTo>
                  <a:pt x="4347" y="6844"/>
                  <a:pt x="4292" y="6877"/>
                  <a:pt x="4274" y="6930"/>
                </a:cubicBezTo>
                <a:lnTo>
                  <a:pt x="3953" y="7477"/>
                </a:lnTo>
                <a:lnTo>
                  <a:pt x="3953" y="7477"/>
                </a:lnTo>
                <a:lnTo>
                  <a:pt x="4405" y="6204"/>
                </a:lnTo>
                <a:close/>
                <a:moveTo>
                  <a:pt x="3239" y="6334"/>
                </a:moveTo>
                <a:lnTo>
                  <a:pt x="3798" y="6918"/>
                </a:lnTo>
                <a:lnTo>
                  <a:pt x="3239" y="8501"/>
                </a:lnTo>
                <a:lnTo>
                  <a:pt x="2667" y="6918"/>
                </a:lnTo>
                <a:lnTo>
                  <a:pt x="3239" y="6334"/>
                </a:lnTo>
                <a:close/>
                <a:moveTo>
                  <a:pt x="4953" y="6477"/>
                </a:moveTo>
                <a:cubicBezTo>
                  <a:pt x="5251" y="6704"/>
                  <a:pt x="5465" y="7037"/>
                  <a:pt x="5560" y="7406"/>
                </a:cubicBezTo>
                <a:lnTo>
                  <a:pt x="6025" y="9311"/>
                </a:lnTo>
                <a:cubicBezTo>
                  <a:pt x="6084" y="9573"/>
                  <a:pt x="5965" y="9871"/>
                  <a:pt x="5715" y="10025"/>
                </a:cubicBezTo>
                <a:cubicBezTo>
                  <a:pt x="4941" y="10466"/>
                  <a:pt x="4167" y="10692"/>
                  <a:pt x="3405" y="10740"/>
                </a:cubicBezTo>
                <a:lnTo>
                  <a:pt x="3405" y="9061"/>
                </a:lnTo>
                <a:lnTo>
                  <a:pt x="4477" y="7227"/>
                </a:lnTo>
                <a:lnTo>
                  <a:pt x="4965" y="7406"/>
                </a:lnTo>
                <a:cubicBezTo>
                  <a:pt x="4983" y="7413"/>
                  <a:pt x="5002" y="7417"/>
                  <a:pt x="5020" y="7417"/>
                </a:cubicBezTo>
                <a:cubicBezTo>
                  <a:pt x="5123" y="7417"/>
                  <a:pt x="5220" y="7313"/>
                  <a:pt x="5179" y="7192"/>
                </a:cubicBezTo>
                <a:lnTo>
                  <a:pt x="4953" y="6477"/>
                </a:lnTo>
                <a:close/>
                <a:moveTo>
                  <a:pt x="2605" y="0"/>
                </a:moveTo>
                <a:cubicBezTo>
                  <a:pt x="1565" y="0"/>
                  <a:pt x="665" y="872"/>
                  <a:pt x="655" y="1977"/>
                </a:cubicBezTo>
                <a:cubicBezTo>
                  <a:pt x="655" y="2465"/>
                  <a:pt x="679" y="2989"/>
                  <a:pt x="774" y="3584"/>
                </a:cubicBezTo>
                <a:cubicBezTo>
                  <a:pt x="833" y="3977"/>
                  <a:pt x="1191" y="4299"/>
                  <a:pt x="1584" y="4299"/>
                </a:cubicBezTo>
                <a:lnTo>
                  <a:pt x="1691" y="4299"/>
                </a:lnTo>
                <a:cubicBezTo>
                  <a:pt x="1834" y="4691"/>
                  <a:pt x="2096" y="5013"/>
                  <a:pt x="2465" y="5203"/>
                </a:cubicBezTo>
                <a:lnTo>
                  <a:pt x="2465" y="5823"/>
                </a:lnTo>
                <a:cubicBezTo>
                  <a:pt x="1619" y="5846"/>
                  <a:pt x="786" y="6418"/>
                  <a:pt x="560" y="7347"/>
                </a:cubicBezTo>
                <a:lnTo>
                  <a:pt x="488" y="7644"/>
                </a:lnTo>
                <a:cubicBezTo>
                  <a:pt x="476" y="7728"/>
                  <a:pt x="524" y="7823"/>
                  <a:pt x="607" y="7835"/>
                </a:cubicBezTo>
                <a:cubicBezTo>
                  <a:pt x="617" y="7836"/>
                  <a:pt x="628" y="7837"/>
                  <a:pt x="638" y="7837"/>
                </a:cubicBezTo>
                <a:cubicBezTo>
                  <a:pt x="713" y="7837"/>
                  <a:pt x="787" y="7799"/>
                  <a:pt x="798" y="7716"/>
                </a:cubicBezTo>
                <a:lnTo>
                  <a:pt x="869" y="7418"/>
                </a:lnTo>
                <a:cubicBezTo>
                  <a:pt x="976" y="7001"/>
                  <a:pt x="1214" y="6680"/>
                  <a:pt x="1548" y="6454"/>
                </a:cubicBezTo>
                <a:lnTo>
                  <a:pt x="1548" y="6454"/>
                </a:lnTo>
                <a:lnTo>
                  <a:pt x="1310" y="7216"/>
                </a:lnTo>
                <a:cubicBezTo>
                  <a:pt x="1269" y="7326"/>
                  <a:pt x="1357" y="7429"/>
                  <a:pt x="1457" y="7429"/>
                </a:cubicBezTo>
                <a:cubicBezTo>
                  <a:pt x="1475" y="7429"/>
                  <a:pt x="1494" y="7425"/>
                  <a:pt x="1512" y="7418"/>
                </a:cubicBezTo>
                <a:lnTo>
                  <a:pt x="2012" y="7239"/>
                </a:lnTo>
                <a:lnTo>
                  <a:pt x="3084" y="9073"/>
                </a:lnTo>
                <a:lnTo>
                  <a:pt x="3084" y="10764"/>
                </a:lnTo>
                <a:cubicBezTo>
                  <a:pt x="2310" y="10740"/>
                  <a:pt x="1512" y="10514"/>
                  <a:pt x="714" y="10049"/>
                </a:cubicBezTo>
                <a:cubicBezTo>
                  <a:pt x="452" y="9906"/>
                  <a:pt x="345" y="9621"/>
                  <a:pt x="417" y="9335"/>
                </a:cubicBezTo>
                <a:lnTo>
                  <a:pt x="607" y="8501"/>
                </a:lnTo>
                <a:cubicBezTo>
                  <a:pt x="619" y="8418"/>
                  <a:pt x="572" y="8323"/>
                  <a:pt x="488" y="8311"/>
                </a:cubicBezTo>
                <a:cubicBezTo>
                  <a:pt x="480" y="8310"/>
                  <a:pt x="471" y="8309"/>
                  <a:pt x="462" y="8309"/>
                </a:cubicBezTo>
                <a:cubicBezTo>
                  <a:pt x="386" y="8309"/>
                  <a:pt x="308" y="8355"/>
                  <a:pt x="298" y="8430"/>
                </a:cubicBezTo>
                <a:lnTo>
                  <a:pt x="107" y="9263"/>
                </a:lnTo>
                <a:cubicBezTo>
                  <a:pt x="0" y="9680"/>
                  <a:pt x="191" y="10133"/>
                  <a:pt x="560" y="10335"/>
                </a:cubicBezTo>
                <a:cubicBezTo>
                  <a:pt x="1447" y="10841"/>
                  <a:pt x="2337" y="11094"/>
                  <a:pt x="3225" y="11094"/>
                </a:cubicBezTo>
                <a:cubicBezTo>
                  <a:pt x="4114" y="11094"/>
                  <a:pt x="5001" y="10841"/>
                  <a:pt x="5882" y="10335"/>
                </a:cubicBezTo>
                <a:cubicBezTo>
                  <a:pt x="6251" y="10085"/>
                  <a:pt x="6441" y="9656"/>
                  <a:pt x="6334" y="9240"/>
                </a:cubicBezTo>
                <a:lnTo>
                  <a:pt x="5882" y="7335"/>
                </a:lnTo>
                <a:cubicBezTo>
                  <a:pt x="5655" y="6394"/>
                  <a:pt x="4786" y="5823"/>
                  <a:pt x="3977" y="5811"/>
                </a:cubicBezTo>
                <a:lnTo>
                  <a:pt x="3977" y="5191"/>
                </a:lnTo>
                <a:cubicBezTo>
                  <a:pt x="4334" y="4989"/>
                  <a:pt x="4608" y="4668"/>
                  <a:pt x="4751" y="4275"/>
                </a:cubicBezTo>
                <a:lnTo>
                  <a:pt x="4774" y="4275"/>
                </a:lnTo>
                <a:cubicBezTo>
                  <a:pt x="5191" y="4275"/>
                  <a:pt x="5548" y="3965"/>
                  <a:pt x="5596" y="3548"/>
                </a:cubicBezTo>
                <a:cubicBezTo>
                  <a:pt x="5644" y="3144"/>
                  <a:pt x="5667" y="2786"/>
                  <a:pt x="5703" y="2453"/>
                </a:cubicBezTo>
                <a:cubicBezTo>
                  <a:pt x="5703" y="2358"/>
                  <a:pt x="5644" y="2286"/>
                  <a:pt x="5548" y="2263"/>
                </a:cubicBezTo>
                <a:cubicBezTo>
                  <a:pt x="5542" y="2262"/>
                  <a:pt x="5536" y="2261"/>
                  <a:pt x="5530" y="2261"/>
                </a:cubicBezTo>
                <a:cubicBezTo>
                  <a:pt x="5453" y="2261"/>
                  <a:pt x="5381" y="2329"/>
                  <a:pt x="5370" y="2417"/>
                </a:cubicBezTo>
                <a:cubicBezTo>
                  <a:pt x="5358" y="2763"/>
                  <a:pt x="5322" y="3108"/>
                  <a:pt x="5286" y="3501"/>
                </a:cubicBezTo>
                <a:cubicBezTo>
                  <a:pt x="5251" y="3739"/>
                  <a:pt x="5060" y="3918"/>
                  <a:pt x="4834" y="3929"/>
                </a:cubicBezTo>
                <a:cubicBezTo>
                  <a:pt x="4870" y="3596"/>
                  <a:pt x="4834" y="4144"/>
                  <a:pt x="4846" y="2536"/>
                </a:cubicBezTo>
                <a:cubicBezTo>
                  <a:pt x="4846" y="2524"/>
                  <a:pt x="4834" y="2489"/>
                  <a:pt x="4822" y="2477"/>
                </a:cubicBezTo>
                <a:cubicBezTo>
                  <a:pt x="4810" y="2465"/>
                  <a:pt x="4810" y="2429"/>
                  <a:pt x="4786" y="2417"/>
                </a:cubicBezTo>
                <a:cubicBezTo>
                  <a:pt x="4774" y="2405"/>
                  <a:pt x="4751" y="2405"/>
                  <a:pt x="4727" y="2382"/>
                </a:cubicBezTo>
                <a:cubicBezTo>
                  <a:pt x="4715" y="2382"/>
                  <a:pt x="4703" y="2358"/>
                  <a:pt x="4667" y="2358"/>
                </a:cubicBezTo>
                <a:cubicBezTo>
                  <a:pt x="3560" y="2346"/>
                  <a:pt x="2798" y="1774"/>
                  <a:pt x="2798" y="1774"/>
                </a:cubicBezTo>
                <a:cubicBezTo>
                  <a:pt x="2770" y="1752"/>
                  <a:pt x="2731" y="1740"/>
                  <a:pt x="2692" y="1740"/>
                </a:cubicBezTo>
                <a:cubicBezTo>
                  <a:pt x="2648" y="1740"/>
                  <a:pt x="2603" y="1755"/>
                  <a:pt x="2572" y="1786"/>
                </a:cubicBezTo>
                <a:cubicBezTo>
                  <a:pt x="2572" y="1786"/>
                  <a:pt x="2203" y="2179"/>
                  <a:pt x="1726" y="2370"/>
                </a:cubicBezTo>
                <a:cubicBezTo>
                  <a:pt x="1715" y="2370"/>
                  <a:pt x="1715" y="2382"/>
                  <a:pt x="1691" y="2405"/>
                </a:cubicBezTo>
                <a:cubicBezTo>
                  <a:pt x="1667" y="2417"/>
                  <a:pt x="1631" y="2465"/>
                  <a:pt x="1631" y="2513"/>
                </a:cubicBezTo>
                <a:cubicBezTo>
                  <a:pt x="1631" y="2524"/>
                  <a:pt x="1619" y="2524"/>
                  <a:pt x="1619" y="2536"/>
                </a:cubicBezTo>
                <a:lnTo>
                  <a:pt x="1619" y="3787"/>
                </a:lnTo>
                <a:cubicBezTo>
                  <a:pt x="1619" y="3846"/>
                  <a:pt x="1631" y="3906"/>
                  <a:pt x="1631" y="3953"/>
                </a:cubicBezTo>
                <a:lnTo>
                  <a:pt x="1595" y="3953"/>
                </a:lnTo>
                <a:cubicBezTo>
                  <a:pt x="1334" y="3953"/>
                  <a:pt x="1131" y="3775"/>
                  <a:pt x="1095" y="3525"/>
                </a:cubicBezTo>
                <a:cubicBezTo>
                  <a:pt x="1024" y="2953"/>
                  <a:pt x="976" y="2453"/>
                  <a:pt x="976" y="1977"/>
                </a:cubicBezTo>
                <a:cubicBezTo>
                  <a:pt x="976" y="1054"/>
                  <a:pt x="1746" y="325"/>
                  <a:pt x="2616" y="325"/>
                </a:cubicBezTo>
                <a:cubicBezTo>
                  <a:pt x="2802" y="325"/>
                  <a:pt x="2991" y="358"/>
                  <a:pt x="3179" y="429"/>
                </a:cubicBezTo>
                <a:cubicBezTo>
                  <a:pt x="3381" y="500"/>
                  <a:pt x="3536" y="608"/>
                  <a:pt x="3679" y="739"/>
                </a:cubicBezTo>
                <a:cubicBezTo>
                  <a:pt x="3709" y="768"/>
                  <a:pt x="3753" y="783"/>
                  <a:pt x="3798" y="783"/>
                </a:cubicBezTo>
                <a:cubicBezTo>
                  <a:pt x="3843" y="783"/>
                  <a:pt x="3887" y="768"/>
                  <a:pt x="3917" y="739"/>
                </a:cubicBezTo>
                <a:lnTo>
                  <a:pt x="3929" y="727"/>
                </a:lnTo>
                <a:cubicBezTo>
                  <a:pt x="4081" y="557"/>
                  <a:pt x="4294" y="466"/>
                  <a:pt x="4511" y="466"/>
                </a:cubicBezTo>
                <a:cubicBezTo>
                  <a:pt x="4599" y="466"/>
                  <a:pt x="4688" y="481"/>
                  <a:pt x="4774" y="512"/>
                </a:cubicBezTo>
                <a:cubicBezTo>
                  <a:pt x="5084" y="619"/>
                  <a:pt x="5298" y="881"/>
                  <a:pt x="5322" y="1215"/>
                </a:cubicBezTo>
                <a:cubicBezTo>
                  <a:pt x="5322" y="1262"/>
                  <a:pt x="5334" y="1298"/>
                  <a:pt x="5334" y="1334"/>
                </a:cubicBezTo>
                <a:cubicBezTo>
                  <a:pt x="5358" y="1465"/>
                  <a:pt x="5358" y="1524"/>
                  <a:pt x="5358" y="1715"/>
                </a:cubicBezTo>
                <a:cubicBezTo>
                  <a:pt x="5358" y="1810"/>
                  <a:pt x="5429" y="1882"/>
                  <a:pt x="5513" y="1882"/>
                </a:cubicBezTo>
                <a:cubicBezTo>
                  <a:pt x="5608" y="1882"/>
                  <a:pt x="5679" y="1810"/>
                  <a:pt x="5679" y="1715"/>
                </a:cubicBezTo>
                <a:cubicBezTo>
                  <a:pt x="5679" y="1512"/>
                  <a:pt x="5679" y="1441"/>
                  <a:pt x="5667" y="1298"/>
                </a:cubicBezTo>
                <a:cubicBezTo>
                  <a:pt x="5667" y="1274"/>
                  <a:pt x="5667" y="1227"/>
                  <a:pt x="5655" y="1179"/>
                </a:cubicBezTo>
                <a:cubicBezTo>
                  <a:pt x="5608" y="739"/>
                  <a:pt x="5310" y="369"/>
                  <a:pt x="4893" y="215"/>
                </a:cubicBezTo>
                <a:cubicBezTo>
                  <a:pt x="4768" y="171"/>
                  <a:pt x="4639" y="150"/>
                  <a:pt x="4512" y="150"/>
                </a:cubicBezTo>
                <a:cubicBezTo>
                  <a:pt x="4254" y="150"/>
                  <a:pt x="4002" y="238"/>
                  <a:pt x="3786" y="405"/>
                </a:cubicBezTo>
                <a:cubicBezTo>
                  <a:pt x="3643" y="286"/>
                  <a:pt x="3477" y="203"/>
                  <a:pt x="3298" y="131"/>
                </a:cubicBezTo>
                <a:cubicBezTo>
                  <a:pt x="3066" y="42"/>
                  <a:pt x="2832" y="0"/>
                  <a:pt x="260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248" name="Google Shape;8248;p11"/>
          <p:cNvGrpSpPr/>
          <p:nvPr/>
        </p:nvGrpSpPr>
        <p:grpSpPr>
          <a:xfrm>
            <a:off x="1551236" y="2560595"/>
            <a:ext cx="487165" cy="460514"/>
            <a:chOff x="6870193" y="2295620"/>
            <a:chExt cx="360356" cy="343462"/>
          </a:xfrm>
        </p:grpSpPr>
        <p:sp>
          <p:nvSpPr>
            <p:cNvPr id="8249" name="Google Shape;8249;p11"/>
            <p:cNvSpPr/>
            <p:nvPr/>
          </p:nvSpPr>
          <p:spPr>
            <a:xfrm>
              <a:off x="6870193" y="2295620"/>
              <a:ext cx="360356" cy="343462"/>
            </a:xfrm>
            <a:custGeom>
              <a:rect b="b" l="l" r="r" t="t"/>
              <a:pathLst>
                <a:path extrusionOk="0" h="10816" w="11348">
                  <a:moveTo>
                    <a:pt x="6027" y="0"/>
                  </a:moveTo>
                  <a:cubicBezTo>
                    <a:pt x="5700" y="0"/>
                    <a:pt x="5448" y="70"/>
                    <a:pt x="5430" y="76"/>
                  </a:cubicBezTo>
                  <a:cubicBezTo>
                    <a:pt x="5358" y="112"/>
                    <a:pt x="5299" y="172"/>
                    <a:pt x="5299" y="255"/>
                  </a:cubicBezTo>
                  <a:lnTo>
                    <a:pt x="5299" y="2731"/>
                  </a:lnTo>
                  <a:lnTo>
                    <a:pt x="3501" y="5017"/>
                  </a:lnTo>
                  <a:cubicBezTo>
                    <a:pt x="3441" y="4767"/>
                    <a:pt x="3215" y="4577"/>
                    <a:pt x="2929" y="4577"/>
                  </a:cubicBezTo>
                  <a:lnTo>
                    <a:pt x="584" y="4577"/>
                  </a:lnTo>
                  <a:cubicBezTo>
                    <a:pt x="274" y="4577"/>
                    <a:pt x="1" y="4827"/>
                    <a:pt x="1" y="5160"/>
                  </a:cubicBezTo>
                  <a:lnTo>
                    <a:pt x="1" y="5732"/>
                  </a:lnTo>
                  <a:cubicBezTo>
                    <a:pt x="1" y="5839"/>
                    <a:pt x="96" y="5910"/>
                    <a:pt x="179" y="5910"/>
                  </a:cubicBezTo>
                  <a:cubicBezTo>
                    <a:pt x="274" y="5910"/>
                    <a:pt x="358" y="5827"/>
                    <a:pt x="358" y="5732"/>
                  </a:cubicBezTo>
                  <a:lnTo>
                    <a:pt x="358" y="5160"/>
                  </a:lnTo>
                  <a:cubicBezTo>
                    <a:pt x="358" y="5041"/>
                    <a:pt x="453" y="4946"/>
                    <a:pt x="572" y="4946"/>
                  </a:cubicBezTo>
                  <a:lnTo>
                    <a:pt x="2918" y="4946"/>
                  </a:lnTo>
                  <a:cubicBezTo>
                    <a:pt x="3037" y="4946"/>
                    <a:pt x="3132" y="5041"/>
                    <a:pt x="3132" y="5160"/>
                  </a:cubicBezTo>
                  <a:lnTo>
                    <a:pt x="3132" y="10232"/>
                  </a:lnTo>
                  <a:cubicBezTo>
                    <a:pt x="3132" y="10351"/>
                    <a:pt x="3037" y="10435"/>
                    <a:pt x="2918" y="10435"/>
                  </a:cubicBezTo>
                  <a:lnTo>
                    <a:pt x="572" y="10435"/>
                  </a:lnTo>
                  <a:cubicBezTo>
                    <a:pt x="453" y="10435"/>
                    <a:pt x="358" y="10351"/>
                    <a:pt x="358" y="10232"/>
                  </a:cubicBezTo>
                  <a:lnTo>
                    <a:pt x="358" y="6506"/>
                  </a:lnTo>
                  <a:cubicBezTo>
                    <a:pt x="358" y="6410"/>
                    <a:pt x="274" y="6327"/>
                    <a:pt x="179" y="6327"/>
                  </a:cubicBezTo>
                  <a:cubicBezTo>
                    <a:pt x="72" y="6327"/>
                    <a:pt x="1" y="6422"/>
                    <a:pt x="1" y="6506"/>
                  </a:cubicBezTo>
                  <a:lnTo>
                    <a:pt x="1" y="10232"/>
                  </a:lnTo>
                  <a:cubicBezTo>
                    <a:pt x="1" y="10542"/>
                    <a:pt x="251" y="10816"/>
                    <a:pt x="584" y="10816"/>
                  </a:cubicBezTo>
                  <a:lnTo>
                    <a:pt x="2929" y="10816"/>
                  </a:lnTo>
                  <a:cubicBezTo>
                    <a:pt x="3251" y="10816"/>
                    <a:pt x="3513" y="10554"/>
                    <a:pt x="3513" y="10232"/>
                  </a:cubicBezTo>
                  <a:lnTo>
                    <a:pt x="3513" y="9744"/>
                  </a:lnTo>
                  <a:lnTo>
                    <a:pt x="4418" y="10185"/>
                  </a:lnTo>
                  <a:cubicBezTo>
                    <a:pt x="4453" y="10197"/>
                    <a:pt x="4477" y="10197"/>
                    <a:pt x="4513" y="10197"/>
                  </a:cubicBezTo>
                  <a:lnTo>
                    <a:pt x="8025" y="10197"/>
                  </a:lnTo>
                  <a:cubicBezTo>
                    <a:pt x="8132" y="10197"/>
                    <a:pt x="8204" y="10113"/>
                    <a:pt x="8204" y="10018"/>
                  </a:cubicBezTo>
                  <a:cubicBezTo>
                    <a:pt x="8204" y="9923"/>
                    <a:pt x="8109" y="9839"/>
                    <a:pt x="8025" y="9839"/>
                  </a:cubicBezTo>
                  <a:lnTo>
                    <a:pt x="4561" y="9839"/>
                  </a:lnTo>
                  <a:lnTo>
                    <a:pt x="3525" y="9327"/>
                  </a:lnTo>
                  <a:lnTo>
                    <a:pt x="3525" y="5589"/>
                  </a:lnTo>
                  <a:lnTo>
                    <a:pt x="5644" y="2910"/>
                  </a:lnTo>
                  <a:cubicBezTo>
                    <a:pt x="5668" y="2874"/>
                    <a:pt x="5692" y="2839"/>
                    <a:pt x="5692" y="2791"/>
                  </a:cubicBezTo>
                  <a:lnTo>
                    <a:pt x="5692" y="398"/>
                  </a:lnTo>
                  <a:cubicBezTo>
                    <a:pt x="5787" y="379"/>
                    <a:pt x="5924" y="358"/>
                    <a:pt x="6080" y="358"/>
                  </a:cubicBezTo>
                  <a:cubicBezTo>
                    <a:pt x="6313" y="358"/>
                    <a:pt x="6587" y="405"/>
                    <a:pt x="6823" y="576"/>
                  </a:cubicBezTo>
                  <a:cubicBezTo>
                    <a:pt x="7132" y="791"/>
                    <a:pt x="7275" y="1207"/>
                    <a:pt x="7275" y="1803"/>
                  </a:cubicBezTo>
                  <a:lnTo>
                    <a:pt x="7275" y="3755"/>
                  </a:lnTo>
                  <a:cubicBezTo>
                    <a:pt x="7275" y="3862"/>
                    <a:pt x="7370" y="3934"/>
                    <a:pt x="7454" y="3934"/>
                  </a:cubicBezTo>
                  <a:lnTo>
                    <a:pt x="10395" y="3934"/>
                  </a:lnTo>
                  <a:cubicBezTo>
                    <a:pt x="10716" y="3934"/>
                    <a:pt x="10990" y="4208"/>
                    <a:pt x="10990" y="4529"/>
                  </a:cubicBezTo>
                  <a:cubicBezTo>
                    <a:pt x="10990" y="4863"/>
                    <a:pt x="10716" y="5125"/>
                    <a:pt x="10395" y="5125"/>
                  </a:cubicBezTo>
                  <a:lnTo>
                    <a:pt x="8823" y="5125"/>
                  </a:lnTo>
                  <a:cubicBezTo>
                    <a:pt x="8728" y="5125"/>
                    <a:pt x="8644" y="5220"/>
                    <a:pt x="8644" y="5303"/>
                  </a:cubicBezTo>
                  <a:cubicBezTo>
                    <a:pt x="8644" y="5410"/>
                    <a:pt x="8740" y="5482"/>
                    <a:pt x="8823" y="5482"/>
                  </a:cubicBezTo>
                  <a:lnTo>
                    <a:pt x="10228" y="5482"/>
                  </a:lnTo>
                  <a:cubicBezTo>
                    <a:pt x="10538" y="5494"/>
                    <a:pt x="10788" y="5767"/>
                    <a:pt x="10788" y="6077"/>
                  </a:cubicBezTo>
                  <a:cubicBezTo>
                    <a:pt x="10788" y="6399"/>
                    <a:pt x="10526" y="6672"/>
                    <a:pt x="10192" y="6672"/>
                  </a:cubicBezTo>
                  <a:lnTo>
                    <a:pt x="8823" y="6672"/>
                  </a:lnTo>
                  <a:cubicBezTo>
                    <a:pt x="8728" y="6672"/>
                    <a:pt x="8644" y="6768"/>
                    <a:pt x="8644" y="6851"/>
                  </a:cubicBezTo>
                  <a:cubicBezTo>
                    <a:pt x="8644" y="6958"/>
                    <a:pt x="8740" y="7030"/>
                    <a:pt x="8823" y="7030"/>
                  </a:cubicBezTo>
                  <a:lnTo>
                    <a:pt x="10073" y="7030"/>
                  </a:lnTo>
                  <a:cubicBezTo>
                    <a:pt x="10371" y="7053"/>
                    <a:pt x="10597" y="7327"/>
                    <a:pt x="10597" y="7625"/>
                  </a:cubicBezTo>
                  <a:cubicBezTo>
                    <a:pt x="10597" y="7946"/>
                    <a:pt x="10335" y="8220"/>
                    <a:pt x="10002" y="8220"/>
                  </a:cubicBezTo>
                  <a:lnTo>
                    <a:pt x="8823" y="8220"/>
                  </a:lnTo>
                  <a:cubicBezTo>
                    <a:pt x="8728" y="8220"/>
                    <a:pt x="8644" y="8315"/>
                    <a:pt x="8644" y="8399"/>
                  </a:cubicBezTo>
                  <a:cubicBezTo>
                    <a:pt x="8644" y="8506"/>
                    <a:pt x="8740" y="8577"/>
                    <a:pt x="8823" y="8577"/>
                  </a:cubicBezTo>
                  <a:lnTo>
                    <a:pt x="9883" y="8577"/>
                  </a:lnTo>
                  <a:cubicBezTo>
                    <a:pt x="9895" y="8577"/>
                    <a:pt x="9918" y="8589"/>
                    <a:pt x="9918" y="8589"/>
                  </a:cubicBezTo>
                  <a:cubicBezTo>
                    <a:pt x="10192" y="8649"/>
                    <a:pt x="10407" y="8887"/>
                    <a:pt x="10407" y="9185"/>
                  </a:cubicBezTo>
                  <a:cubicBezTo>
                    <a:pt x="10407" y="9518"/>
                    <a:pt x="10133" y="9780"/>
                    <a:pt x="9811" y="9780"/>
                  </a:cubicBezTo>
                  <a:lnTo>
                    <a:pt x="8823" y="9780"/>
                  </a:lnTo>
                  <a:cubicBezTo>
                    <a:pt x="8728" y="9780"/>
                    <a:pt x="8644" y="9875"/>
                    <a:pt x="8644" y="9958"/>
                  </a:cubicBezTo>
                  <a:cubicBezTo>
                    <a:pt x="8644" y="10066"/>
                    <a:pt x="8740" y="10137"/>
                    <a:pt x="8823" y="10137"/>
                  </a:cubicBezTo>
                  <a:lnTo>
                    <a:pt x="9811" y="10137"/>
                  </a:lnTo>
                  <a:cubicBezTo>
                    <a:pt x="10347" y="10137"/>
                    <a:pt x="10776" y="9708"/>
                    <a:pt x="10776" y="9173"/>
                  </a:cubicBezTo>
                  <a:cubicBezTo>
                    <a:pt x="10776" y="8887"/>
                    <a:pt x="10657" y="8637"/>
                    <a:pt x="10466" y="8458"/>
                  </a:cubicBezTo>
                  <a:cubicBezTo>
                    <a:pt x="10764" y="8292"/>
                    <a:pt x="10966" y="7982"/>
                    <a:pt x="10966" y="7613"/>
                  </a:cubicBezTo>
                  <a:cubicBezTo>
                    <a:pt x="10966" y="7327"/>
                    <a:pt x="10847" y="7077"/>
                    <a:pt x="10657" y="6899"/>
                  </a:cubicBezTo>
                  <a:cubicBezTo>
                    <a:pt x="10954" y="6803"/>
                    <a:pt x="11145" y="6482"/>
                    <a:pt x="11145" y="6113"/>
                  </a:cubicBezTo>
                  <a:cubicBezTo>
                    <a:pt x="11145" y="5827"/>
                    <a:pt x="11026" y="5577"/>
                    <a:pt x="10835" y="5398"/>
                  </a:cubicBezTo>
                  <a:cubicBezTo>
                    <a:pt x="11133" y="5232"/>
                    <a:pt x="11347" y="4922"/>
                    <a:pt x="11347" y="4541"/>
                  </a:cubicBezTo>
                  <a:cubicBezTo>
                    <a:pt x="11347" y="4005"/>
                    <a:pt x="10907" y="3577"/>
                    <a:pt x="10371" y="3577"/>
                  </a:cubicBezTo>
                  <a:lnTo>
                    <a:pt x="7621" y="3577"/>
                  </a:lnTo>
                  <a:lnTo>
                    <a:pt x="7621" y="1827"/>
                  </a:lnTo>
                  <a:cubicBezTo>
                    <a:pt x="7621" y="1112"/>
                    <a:pt x="7418" y="588"/>
                    <a:pt x="7013" y="291"/>
                  </a:cubicBezTo>
                  <a:cubicBezTo>
                    <a:pt x="6703" y="61"/>
                    <a:pt x="6332" y="0"/>
                    <a:pt x="602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0" name="Google Shape;8250;p11"/>
            <p:cNvSpPr/>
            <p:nvPr/>
          </p:nvSpPr>
          <p:spPr>
            <a:xfrm>
              <a:off x="6920842" y="2577064"/>
              <a:ext cx="36709" cy="36677"/>
            </a:xfrm>
            <a:custGeom>
              <a:rect b="b" l="l" r="r" t="t"/>
              <a:pathLst>
                <a:path extrusionOk="0" h="1155" w="1156">
                  <a:moveTo>
                    <a:pt x="584" y="369"/>
                  </a:moveTo>
                  <a:cubicBezTo>
                    <a:pt x="703" y="369"/>
                    <a:pt x="787" y="464"/>
                    <a:pt x="787" y="584"/>
                  </a:cubicBezTo>
                  <a:cubicBezTo>
                    <a:pt x="787" y="703"/>
                    <a:pt x="703" y="786"/>
                    <a:pt x="584" y="786"/>
                  </a:cubicBezTo>
                  <a:cubicBezTo>
                    <a:pt x="465" y="786"/>
                    <a:pt x="370" y="703"/>
                    <a:pt x="370" y="584"/>
                  </a:cubicBezTo>
                  <a:cubicBezTo>
                    <a:pt x="370" y="464"/>
                    <a:pt x="453" y="369"/>
                    <a:pt x="584" y="369"/>
                  </a:cubicBezTo>
                  <a:close/>
                  <a:moveTo>
                    <a:pt x="584" y="0"/>
                  </a:moveTo>
                  <a:cubicBezTo>
                    <a:pt x="263" y="0"/>
                    <a:pt x="1" y="250"/>
                    <a:pt x="1" y="584"/>
                  </a:cubicBezTo>
                  <a:cubicBezTo>
                    <a:pt x="1" y="905"/>
                    <a:pt x="251" y="1155"/>
                    <a:pt x="584" y="1155"/>
                  </a:cubicBezTo>
                  <a:cubicBezTo>
                    <a:pt x="906" y="1155"/>
                    <a:pt x="1156" y="905"/>
                    <a:pt x="1156" y="584"/>
                  </a:cubicBezTo>
                  <a:cubicBezTo>
                    <a:pt x="1156" y="250"/>
                    <a:pt x="894" y="0"/>
                    <a:pt x="58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254" name="Shape 8254"/>
        <p:cNvGrpSpPr/>
        <p:nvPr/>
      </p:nvGrpSpPr>
      <p:grpSpPr>
        <a:xfrm>
          <a:off x="0" y="0"/>
          <a:ext cx="0" cy="0"/>
          <a:chOff x="0" y="0"/>
          <a:chExt cx="0" cy="0"/>
        </a:xfrm>
      </p:grpSpPr>
      <p:sp>
        <p:nvSpPr>
          <p:cNvPr id="8255" name="Google Shape;8255;p12"/>
          <p:cNvSpPr txBox="1"/>
          <p:nvPr>
            <p:ph type="title"/>
          </p:nvPr>
        </p:nvSpPr>
        <p:spPr>
          <a:xfrm>
            <a:off x="713225" y="21494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Delivery </a:t>
            </a:r>
            <a:endParaRPr/>
          </a:p>
        </p:txBody>
      </p:sp>
      <p:sp>
        <p:nvSpPr>
          <p:cNvPr id="8256" name="Google Shape;8256;p12"/>
          <p:cNvSpPr txBox="1"/>
          <p:nvPr>
            <p:ph idx="2" type="title"/>
          </p:nvPr>
        </p:nvSpPr>
        <p:spPr>
          <a:xfrm>
            <a:off x="713225" y="12556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800"/>
              <a:buNone/>
            </a:pPr>
            <a:r>
              <a:rPr lang="en"/>
              <a:t>03</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260" name="Shape 8260"/>
        <p:cNvGrpSpPr/>
        <p:nvPr/>
      </p:nvGrpSpPr>
      <p:grpSpPr>
        <a:xfrm>
          <a:off x="0" y="0"/>
          <a:ext cx="0" cy="0"/>
          <a:chOff x="0" y="0"/>
          <a:chExt cx="0" cy="0"/>
        </a:xfrm>
      </p:grpSpPr>
      <p:sp>
        <p:nvSpPr>
          <p:cNvPr id="8261" name="Google Shape;8261;p13"/>
          <p:cNvSpPr/>
          <p:nvPr/>
        </p:nvSpPr>
        <p:spPr>
          <a:xfrm>
            <a:off x="3462600" y="1903175"/>
            <a:ext cx="2295300" cy="1964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2" name="Google Shape;8262;p13"/>
          <p:cNvSpPr/>
          <p:nvPr/>
        </p:nvSpPr>
        <p:spPr>
          <a:xfrm>
            <a:off x="5978575" y="1903175"/>
            <a:ext cx="2218800" cy="1964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3" name="Google Shape;8263;p13"/>
          <p:cNvSpPr/>
          <p:nvPr/>
        </p:nvSpPr>
        <p:spPr>
          <a:xfrm>
            <a:off x="946625" y="1903175"/>
            <a:ext cx="2295300" cy="1964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4" name="Google Shape;8264;p13"/>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Challenges</a:t>
            </a:r>
            <a:endParaRPr/>
          </a:p>
        </p:txBody>
      </p:sp>
      <p:sp>
        <p:nvSpPr>
          <p:cNvPr id="8265" name="Google Shape;8265;p13"/>
          <p:cNvSpPr txBox="1"/>
          <p:nvPr>
            <p:ph idx="1" type="subTitle"/>
          </p:nvPr>
        </p:nvSpPr>
        <p:spPr>
          <a:xfrm>
            <a:off x="1071125" y="262241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Honorifics </a:t>
            </a:r>
            <a:endParaRPr/>
          </a:p>
        </p:txBody>
      </p:sp>
      <p:sp>
        <p:nvSpPr>
          <p:cNvPr id="8266" name="Google Shape;8266;p13"/>
          <p:cNvSpPr txBox="1"/>
          <p:nvPr>
            <p:ph idx="2" type="subTitle"/>
          </p:nvPr>
        </p:nvSpPr>
        <p:spPr>
          <a:xfrm>
            <a:off x="1071125" y="3061338"/>
            <a:ext cx="2046300" cy="794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a:t>Dr vs Ms vs Mrs (!)</a:t>
            </a:r>
            <a:endParaRPr/>
          </a:p>
        </p:txBody>
      </p:sp>
      <p:sp>
        <p:nvSpPr>
          <p:cNvPr id="8267" name="Google Shape;8267;p13"/>
          <p:cNvSpPr txBox="1"/>
          <p:nvPr>
            <p:ph idx="3" type="subTitle"/>
          </p:nvPr>
        </p:nvSpPr>
        <p:spPr>
          <a:xfrm>
            <a:off x="3587100" y="262241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Plagiarism </a:t>
            </a:r>
            <a:endParaRPr/>
          </a:p>
        </p:txBody>
      </p:sp>
      <p:sp>
        <p:nvSpPr>
          <p:cNvPr id="8268" name="Google Shape;8268;p13"/>
          <p:cNvSpPr txBox="1"/>
          <p:nvPr>
            <p:ph idx="5" type="subTitle"/>
          </p:nvPr>
        </p:nvSpPr>
        <p:spPr>
          <a:xfrm>
            <a:off x="6064826" y="2633950"/>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Aggression</a:t>
            </a:r>
            <a:endParaRPr/>
          </a:p>
        </p:txBody>
      </p:sp>
      <p:sp>
        <p:nvSpPr>
          <p:cNvPr id="8269" name="Google Shape;8269;p13"/>
          <p:cNvSpPr txBox="1"/>
          <p:nvPr>
            <p:ph idx="2" type="subTitle"/>
          </p:nvPr>
        </p:nvSpPr>
        <p:spPr>
          <a:xfrm>
            <a:off x="3448125" y="3061350"/>
            <a:ext cx="2295300" cy="794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a:t>BIG consequences in professional programs</a:t>
            </a:r>
            <a:endParaRPr/>
          </a:p>
        </p:txBody>
      </p:sp>
      <p:sp>
        <p:nvSpPr>
          <p:cNvPr id="8270" name="Google Shape;8270;p13"/>
          <p:cNvSpPr txBox="1"/>
          <p:nvPr>
            <p:ph idx="2" type="subTitle"/>
          </p:nvPr>
        </p:nvSpPr>
        <p:spPr>
          <a:xfrm>
            <a:off x="5949625" y="3061350"/>
            <a:ext cx="2295300" cy="794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a:t>Lack of respect</a:t>
            </a:r>
            <a:endParaRPr/>
          </a:p>
        </p:txBody>
      </p:sp>
      <p:grpSp>
        <p:nvGrpSpPr>
          <p:cNvPr id="8271" name="Google Shape;8271;p13"/>
          <p:cNvGrpSpPr/>
          <p:nvPr/>
        </p:nvGrpSpPr>
        <p:grpSpPr>
          <a:xfrm>
            <a:off x="1752756" y="2065613"/>
            <a:ext cx="554955" cy="498896"/>
            <a:chOff x="6203579" y="3348981"/>
            <a:chExt cx="351615" cy="350373"/>
          </a:xfrm>
        </p:grpSpPr>
        <p:sp>
          <p:nvSpPr>
            <p:cNvPr id="8272" name="Google Shape;8272;p13"/>
            <p:cNvSpPr/>
            <p:nvPr/>
          </p:nvSpPr>
          <p:spPr>
            <a:xfrm>
              <a:off x="6377667" y="3404249"/>
              <a:ext cx="93686" cy="58072"/>
            </a:xfrm>
            <a:custGeom>
              <a:rect b="b" l="l" r="r" t="t"/>
              <a:pathLst>
                <a:path extrusionOk="0" h="1823" w="2941">
                  <a:moveTo>
                    <a:pt x="644" y="0"/>
                  </a:moveTo>
                  <a:cubicBezTo>
                    <a:pt x="467" y="0"/>
                    <a:pt x="288" y="39"/>
                    <a:pt x="119" y="120"/>
                  </a:cubicBezTo>
                  <a:cubicBezTo>
                    <a:pt x="36" y="155"/>
                    <a:pt x="0" y="251"/>
                    <a:pt x="36" y="322"/>
                  </a:cubicBezTo>
                  <a:cubicBezTo>
                    <a:pt x="70" y="374"/>
                    <a:pt x="129" y="413"/>
                    <a:pt x="186" y="413"/>
                  </a:cubicBezTo>
                  <a:cubicBezTo>
                    <a:pt x="208" y="413"/>
                    <a:pt x="230" y="407"/>
                    <a:pt x="250" y="394"/>
                  </a:cubicBezTo>
                  <a:cubicBezTo>
                    <a:pt x="370" y="337"/>
                    <a:pt x="498" y="310"/>
                    <a:pt x="625" y="310"/>
                  </a:cubicBezTo>
                  <a:cubicBezTo>
                    <a:pt x="950" y="310"/>
                    <a:pt x="1269" y="487"/>
                    <a:pt x="1441" y="786"/>
                  </a:cubicBezTo>
                  <a:cubicBezTo>
                    <a:pt x="1215" y="1036"/>
                    <a:pt x="1143" y="1406"/>
                    <a:pt x="1286" y="1739"/>
                  </a:cubicBezTo>
                  <a:cubicBezTo>
                    <a:pt x="1322" y="1798"/>
                    <a:pt x="1381" y="1822"/>
                    <a:pt x="1441" y="1822"/>
                  </a:cubicBezTo>
                  <a:cubicBezTo>
                    <a:pt x="1560" y="1822"/>
                    <a:pt x="1631" y="1703"/>
                    <a:pt x="1584" y="1608"/>
                  </a:cubicBezTo>
                  <a:cubicBezTo>
                    <a:pt x="1453" y="1322"/>
                    <a:pt x="1572" y="989"/>
                    <a:pt x="1858" y="858"/>
                  </a:cubicBezTo>
                  <a:cubicBezTo>
                    <a:pt x="1936" y="822"/>
                    <a:pt x="2017" y="805"/>
                    <a:pt x="2096" y="805"/>
                  </a:cubicBezTo>
                  <a:cubicBezTo>
                    <a:pt x="2305" y="805"/>
                    <a:pt x="2501" y="924"/>
                    <a:pt x="2596" y="1132"/>
                  </a:cubicBezTo>
                  <a:cubicBezTo>
                    <a:pt x="2631" y="1193"/>
                    <a:pt x="2699" y="1229"/>
                    <a:pt x="2760" y="1229"/>
                  </a:cubicBezTo>
                  <a:cubicBezTo>
                    <a:pt x="2782" y="1229"/>
                    <a:pt x="2803" y="1224"/>
                    <a:pt x="2822" y="1215"/>
                  </a:cubicBezTo>
                  <a:cubicBezTo>
                    <a:pt x="2893" y="1167"/>
                    <a:pt x="2941" y="1084"/>
                    <a:pt x="2893" y="1013"/>
                  </a:cubicBezTo>
                  <a:cubicBezTo>
                    <a:pt x="2757" y="696"/>
                    <a:pt x="2448" y="503"/>
                    <a:pt x="2108" y="503"/>
                  </a:cubicBezTo>
                  <a:cubicBezTo>
                    <a:pt x="1975" y="503"/>
                    <a:pt x="1837" y="532"/>
                    <a:pt x="1703" y="596"/>
                  </a:cubicBezTo>
                  <a:cubicBezTo>
                    <a:pt x="1476" y="218"/>
                    <a:pt x="1066" y="0"/>
                    <a:pt x="64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3" name="Google Shape;8273;p13"/>
            <p:cNvSpPr/>
            <p:nvPr/>
          </p:nvSpPr>
          <p:spPr>
            <a:xfrm>
              <a:off x="6260090" y="3449611"/>
              <a:ext cx="76643" cy="44947"/>
            </a:xfrm>
            <a:custGeom>
              <a:rect b="b" l="l" r="r" t="t"/>
              <a:pathLst>
                <a:path extrusionOk="0" h="1411" w="2406">
                  <a:moveTo>
                    <a:pt x="1868" y="0"/>
                  </a:moveTo>
                  <a:cubicBezTo>
                    <a:pt x="1523" y="0"/>
                    <a:pt x="1190" y="178"/>
                    <a:pt x="1012" y="541"/>
                  </a:cubicBezTo>
                  <a:cubicBezTo>
                    <a:pt x="891" y="501"/>
                    <a:pt x="765" y="480"/>
                    <a:pt x="638" y="480"/>
                  </a:cubicBezTo>
                  <a:cubicBezTo>
                    <a:pt x="466" y="480"/>
                    <a:pt x="291" y="518"/>
                    <a:pt x="119" y="601"/>
                  </a:cubicBezTo>
                  <a:cubicBezTo>
                    <a:pt x="36" y="636"/>
                    <a:pt x="0" y="732"/>
                    <a:pt x="36" y="803"/>
                  </a:cubicBezTo>
                  <a:cubicBezTo>
                    <a:pt x="70" y="855"/>
                    <a:pt x="129" y="894"/>
                    <a:pt x="186" y="894"/>
                  </a:cubicBezTo>
                  <a:cubicBezTo>
                    <a:pt x="209" y="894"/>
                    <a:pt x="230" y="888"/>
                    <a:pt x="250" y="875"/>
                  </a:cubicBezTo>
                  <a:cubicBezTo>
                    <a:pt x="375" y="820"/>
                    <a:pt x="506" y="794"/>
                    <a:pt x="636" y="794"/>
                  </a:cubicBezTo>
                  <a:cubicBezTo>
                    <a:pt x="990" y="794"/>
                    <a:pt x="1332" y="987"/>
                    <a:pt x="1489" y="1327"/>
                  </a:cubicBezTo>
                  <a:cubicBezTo>
                    <a:pt x="1512" y="1386"/>
                    <a:pt x="1572" y="1410"/>
                    <a:pt x="1631" y="1410"/>
                  </a:cubicBezTo>
                  <a:cubicBezTo>
                    <a:pt x="1750" y="1410"/>
                    <a:pt x="1822" y="1291"/>
                    <a:pt x="1786" y="1196"/>
                  </a:cubicBezTo>
                  <a:cubicBezTo>
                    <a:pt x="1679" y="970"/>
                    <a:pt x="1500" y="779"/>
                    <a:pt x="1310" y="660"/>
                  </a:cubicBezTo>
                  <a:cubicBezTo>
                    <a:pt x="1435" y="426"/>
                    <a:pt x="1654" y="315"/>
                    <a:pt x="1877" y="315"/>
                  </a:cubicBezTo>
                  <a:cubicBezTo>
                    <a:pt x="1971" y="315"/>
                    <a:pt x="2067" y="335"/>
                    <a:pt x="2155" y="374"/>
                  </a:cubicBezTo>
                  <a:cubicBezTo>
                    <a:pt x="2175" y="388"/>
                    <a:pt x="2198" y="394"/>
                    <a:pt x="2221" y="394"/>
                  </a:cubicBezTo>
                  <a:cubicBezTo>
                    <a:pt x="2280" y="394"/>
                    <a:pt x="2341" y="355"/>
                    <a:pt x="2358" y="303"/>
                  </a:cubicBezTo>
                  <a:cubicBezTo>
                    <a:pt x="2405" y="220"/>
                    <a:pt x="2358" y="124"/>
                    <a:pt x="2286" y="89"/>
                  </a:cubicBezTo>
                  <a:cubicBezTo>
                    <a:pt x="2151" y="30"/>
                    <a:pt x="2009" y="0"/>
                    <a:pt x="186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4" name="Google Shape;8274;p13"/>
            <p:cNvSpPr/>
            <p:nvPr/>
          </p:nvSpPr>
          <p:spPr>
            <a:xfrm>
              <a:off x="6415574" y="3498349"/>
              <a:ext cx="49343" cy="21598"/>
            </a:xfrm>
            <a:custGeom>
              <a:rect b="b" l="l" r="r" t="t"/>
              <a:pathLst>
                <a:path extrusionOk="0" h="678" w="1549">
                  <a:moveTo>
                    <a:pt x="642" y="1"/>
                  </a:moveTo>
                  <a:cubicBezTo>
                    <a:pt x="446" y="1"/>
                    <a:pt x="250" y="58"/>
                    <a:pt x="84" y="178"/>
                  </a:cubicBezTo>
                  <a:cubicBezTo>
                    <a:pt x="13" y="237"/>
                    <a:pt x="1" y="333"/>
                    <a:pt x="37" y="404"/>
                  </a:cubicBezTo>
                  <a:cubicBezTo>
                    <a:pt x="75" y="450"/>
                    <a:pt x="128" y="477"/>
                    <a:pt x="180" y="477"/>
                  </a:cubicBezTo>
                  <a:cubicBezTo>
                    <a:pt x="209" y="477"/>
                    <a:pt x="237" y="469"/>
                    <a:pt x="263" y="452"/>
                  </a:cubicBezTo>
                  <a:cubicBezTo>
                    <a:pt x="382" y="366"/>
                    <a:pt x="521" y="324"/>
                    <a:pt x="659" y="324"/>
                  </a:cubicBezTo>
                  <a:cubicBezTo>
                    <a:pt x="865" y="324"/>
                    <a:pt x="1068" y="417"/>
                    <a:pt x="1203" y="595"/>
                  </a:cubicBezTo>
                  <a:cubicBezTo>
                    <a:pt x="1227" y="642"/>
                    <a:pt x="1275" y="678"/>
                    <a:pt x="1334" y="678"/>
                  </a:cubicBezTo>
                  <a:cubicBezTo>
                    <a:pt x="1465" y="678"/>
                    <a:pt x="1549" y="523"/>
                    <a:pt x="1465" y="416"/>
                  </a:cubicBezTo>
                  <a:cubicBezTo>
                    <a:pt x="1268" y="146"/>
                    <a:pt x="954" y="1"/>
                    <a:pt x="64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5" name="Google Shape;8275;p13"/>
            <p:cNvSpPr/>
            <p:nvPr/>
          </p:nvSpPr>
          <p:spPr>
            <a:xfrm>
              <a:off x="6344283" y="3473247"/>
              <a:ext cx="41380" cy="32301"/>
            </a:xfrm>
            <a:custGeom>
              <a:rect b="b" l="l" r="r" t="t"/>
              <a:pathLst>
                <a:path extrusionOk="0" h="1014" w="1299">
                  <a:moveTo>
                    <a:pt x="1122" y="0"/>
                  </a:moveTo>
                  <a:cubicBezTo>
                    <a:pt x="1048" y="0"/>
                    <a:pt x="986" y="56"/>
                    <a:pt x="953" y="133"/>
                  </a:cubicBezTo>
                  <a:cubicBezTo>
                    <a:pt x="899" y="455"/>
                    <a:pt x="612" y="701"/>
                    <a:pt x="293" y="701"/>
                  </a:cubicBezTo>
                  <a:cubicBezTo>
                    <a:pt x="259" y="701"/>
                    <a:pt x="225" y="698"/>
                    <a:pt x="191" y="692"/>
                  </a:cubicBezTo>
                  <a:cubicBezTo>
                    <a:pt x="178" y="689"/>
                    <a:pt x="166" y="687"/>
                    <a:pt x="155" y="687"/>
                  </a:cubicBezTo>
                  <a:cubicBezTo>
                    <a:pt x="87" y="687"/>
                    <a:pt x="33" y="742"/>
                    <a:pt x="12" y="823"/>
                  </a:cubicBezTo>
                  <a:cubicBezTo>
                    <a:pt x="0" y="906"/>
                    <a:pt x="60" y="990"/>
                    <a:pt x="155" y="1002"/>
                  </a:cubicBezTo>
                  <a:cubicBezTo>
                    <a:pt x="215" y="1014"/>
                    <a:pt x="250" y="1014"/>
                    <a:pt x="310" y="1014"/>
                  </a:cubicBezTo>
                  <a:cubicBezTo>
                    <a:pt x="774" y="1014"/>
                    <a:pt x="1203" y="668"/>
                    <a:pt x="1286" y="180"/>
                  </a:cubicBezTo>
                  <a:cubicBezTo>
                    <a:pt x="1298" y="97"/>
                    <a:pt x="1239" y="13"/>
                    <a:pt x="1143" y="2"/>
                  </a:cubicBezTo>
                  <a:cubicBezTo>
                    <a:pt x="1136" y="1"/>
                    <a:pt x="1129" y="0"/>
                    <a:pt x="112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6" name="Google Shape;8276;p13"/>
            <p:cNvSpPr/>
            <p:nvPr/>
          </p:nvSpPr>
          <p:spPr>
            <a:xfrm>
              <a:off x="6203579" y="3348981"/>
              <a:ext cx="351615" cy="350373"/>
            </a:xfrm>
            <a:custGeom>
              <a:rect b="b" l="l" r="r" t="t"/>
              <a:pathLst>
                <a:path extrusionOk="0" h="10999" w="11038">
                  <a:moveTo>
                    <a:pt x="4995" y="1"/>
                  </a:moveTo>
                  <a:cubicBezTo>
                    <a:pt x="4687" y="1"/>
                    <a:pt x="4370" y="111"/>
                    <a:pt x="4132" y="331"/>
                  </a:cubicBezTo>
                  <a:cubicBezTo>
                    <a:pt x="3987" y="258"/>
                    <a:pt x="3828" y="224"/>
                    <a:pt x="3666" y="224"/>
                  </a:cubicBezTo>
                  <a:cubicBezTo>
                    <a:pt x="3298" y="224"/>
                    <a:pt x="2919" y="402"/>
                    <a:pt x="2679" y="700"/>
                  </a:cubicBezTo>
                  <a:cubicBezTo>
                    <a:pt x="2642" y="695"/>
                    <a:pt x="2604" y="692"/>
                    <a:pt x="2566" y="692"/>
                  </a:cubicBezTo>
                  <a:cubicBezTo>
                    <a:pt x="2064" y="692"/>
                    <a:pt x="1551" y="1122"/>
                    <a:pt x="1429" y="1676"/>
                  </a:cubicBezTo>
                  <a:cubicBezTo>
                    <a:pt x="881" y="1795"/>
                    <a:pt x="488" y="2462"/>
                    <a:pt x="643" y="3081"/>
                  </a:cubicBezTo>
                  <a:cubicBezTo>
                    <a:pt x="84" y="3379"/>
                    <a:pt x="0" y="4248"/>
                    <a:pt x="441" y="4784"/>
                  </a:cubicBezTo>
                  <a:cubicBezTo>
                    <a:pt x="336" y="5477"/>
                    <a:pt x="852" y="6142"/>
                    <a:pt x="1432" y="6142"/>
                  </a:cubicBezTo>
                  <a:cubicBezTo>
                    <a:pt x="1510" y="6142"/>
                    <a:pt x="1589" y="6130"/>
                    <a:pt x="1667" y="6105"/>
                  </a:cubicBezTo>
                  <a:cubicBezTo>
                    <a:pt x="1827" y="6308"/>
                    <a:pt x="2150" y="6444"/>
                    <a:pt x="2456" y="6444"/>
                  </a:cubicBezTo>
                  <a:cubicBezTo>
                    <a:pt x="2491" y="6444"/>
                    <a:pt x="2526" y="6442"/>
                    <a:pt x="2560" y="6439"/>
                  </a:cubicBezTo>
                  <a:cubicBezTo>
                    <a:pt x="3002" y="7378"/>
                    <a:pt x="3681" y="7769"/>
                    <a:pt x="4568" y="7769"/>
                  </a:cubicBezTo>
                  <a:cubicBezTo>
                    <a:pt x="4805" y="7769"/>
                    <a:pt x="5056" y="7741"/>
                    <a:pt x="5322" y="7689"/>
                  </a:cubicBezTo>
                  <a:cubicBezTo>
                    <a:pt x="5429" y="8070"/>
                    <a:pt x="5715" y="8534"/>
                    <a:pt x="6382" y="8915"/>
                  </a:cubicBezTo>
                  <a:cubicBezTo>
                    <a:pt x="7454" y="9534"/>
                    <a:pt x="7965" y="10022"/>
                    <a:pt x="8037" y="10487"/>
                  </a:cubicBezTo>
                  <a:cubicBezTo>
                    <a:pt x="8085" y="10796"/>
                    <a:pt x="8346" y="10999"/>
                    <a:pt x="8644" y="10999"/>
                  </a:cubicBezTo>
                  <a:cubicBezTo>
                    <a:pt x="9049" y="10999"/>
                    <a:pt x="9323" y="10630"/>
                    <a:pt x="9251" y="10260"/>
                  </a:cubicBezTo>
                  <a:lnTo>
                    <a:pt x="8835" y="8355"/>
                  </a:lnTo>
                  <a:cubicBezTo>
                    <a:pt x="9275" y="8260"/>
                    <a:pt x="9573" y="7927"/>
                    <a:pt x="9620" y="7593"/>
                  </a:cubicBezTo>
                  <a:cubicBezTo>
                    <a:pt x="9656" y="7308"/>
                    <a:pt x="9763" y="7177"/>
                    <a:pt x="9644" y="6867"/>
                  </a:cubicBezTo>
                  <a:cubicBezTo>
                    <a:pt x="10299" y="6808"/>
                    <a:pt x="10752" y="6081"/>
                    <a:pt x="10609" y="5427"/>
                  </a:cubicBezTo>
                  <a:cubicBezTo>
                    <a:pt x="11025" y="5034"/>
                    <a:pt x="11037" y="4212"/>
                    <a:pt x="10585" y="3831"/>
                  </a:cubicBezTo>
                  <a:cubicBezTo>
                    <a:pt x="10656" y="3307"/>
                    <a:pt x="10323" y="2760"/>
                    <a:pt x="9823" y="2545"/>
                  </a:cubicBezTo>
                  <a:cubicBezTo>
                    <a:pt x="9835" y="2355"/>
                    <a:pt x="9787" y="2164"/>
                    <a:pt x="9704" y="1974"/>
                  </a:cubicBezTo>
                  <a:cubicBezTo>
                    <a:pt x="9673" y="1919"/>
                    <a:pt x="9616" y="1890"/>
                    <a:pt x="9560" y="1890"/>
                  </a:cubicBezTo>
                  <a:cubicBezTo>
                    <a:pt x="9531" y="1890"/>
                    <a:pt x="9502" y="1898"/>
                    <a:pt x="9478" y="1914"/>
                  </a:cubicBezTo>
                  <a:cubicBezTo>
                    <a:pt x="9406" y="1950"/>
                    <a:pt x="9370" y="2057"/>
                    <a:pt x="9418" y="2129"/>
                  </a:cubicBezTo>
                  <a:cubicBezTo>
                    <a:pt x="9513" y="2295"/>
                    <a:pt x="9537" y="2474"/>
                    <a:pt x="9489" y="2605"/>
                  </a:cubicBezTo>
                  <a:cubicBezTo>
                    <a:pt x="9466" y="2700"/>
                    <a:pt x="9525" y="2783"/>
                    <a:pt x="9609" y="2819"/>
                  </a:cubicBezTo>
                  <a:cubicBezTo>
                    <a:pt x="10061" y="2926"/>
                    <a:pt x="10371" y="3438"/>
                    <a:pt x="10251" y="3855"/>
                  </a:cubicBezTo>
                  <a:cubicBezTo>
                    <a:pt x="10240" y="3938"/>
                    <a:pt x="10263" y="4010"/>
                    <a:pt x="10323" y="4034"/>
                  </a:cubicBezTo>
                  <a:cubicBezTo>
                    <a:pt x="10609" y="4212"/>
                    <a:pt x="10716" y="4724"/>
                    <a:pt x="10490" y="5105"/>
                  </a:cubicBezTo>
                  <a:cubicBezTo>
                    <a:pt x="10418" y="4950"/>
                    <a:pt x="10299" y="4748"/>
                    <a:pt x="10085" y="4557"/>
                  </a:cubicBezTo>
                  <a:cubicBezTo>
                    <a:pt x="10051" y="4529"/>
                    <a:pt x="10014" y="4514"/>
                    <a:pt x="9978" y="4514"/>
                  </a:cubicBezTo>
                  <a:cubicBezTo>
                    <a:pt x="9939" y="4514"/>
                    <a:pt x="9902" y="4532"/>
                    <a:pt x="9870" y="4569"/>
                  </a:cubicBezTo>
                  <a:cubicBezTo>
                    <a:pt x="9799" y="4653"/>
                    <a:pt x="9799" y="4736"/>
                    <a:pt x="9882" y="4796"/>
                  </a:cubicBezTo>
                  <a:cubicBezTo>
                    <a:pt x="10085" y="4974"/>
                    <a:pt x="10216" y="5200"/>
                    <a:pt x="10287" y="5462"/>
                  </a:cubicBezTo>
                  <a:lnTo>
                    <a:pt x="10287" y="5498"/>
                  </a:lnTo>
                  <a:cubicBezTo>
                    <a:pt x="10463" y="6016"/>
                    <a:pt x="10035" y="6624"/>
                    <a:pt x="9592" y="6624"/>
                  </a:cubicBezTo>
                  <a:cubicBezTo>
                    <a:pt x="9526" y="6624"/>
                    <a:pt x="9459" y="6611"/>
                    <a:pt x="9394" y="6581"/>
                  </a:cubicBezTo>
                  <a:lnTo>
                    <a:pt x="9359" y="6581"/>
                  </a:lnTo>
                  <a:cubicBezTo>
                    <a:pt x="9251" y="6510"/>
                    <a:pt x="9120" y="6462"/>
                    <a:pt x="8989" y="6462"/>
                  </a:cubicBezTo>
                  <a:lnTo>
                    <a:pt x="8180" y="6462"/>
                  </a:lnTo>
                  <a:cubicBezTo>
                    <a:pt x="8096" y="6462"/>
                    <a:pt x="8013" y="6534"/>
                    <a:pt x="8013" y="6629"/>
                  </a:cubicBezTo>
                  <a:cubicBezTo>
                    <a:pt x="8013" y="6712"/>
                    <a:pt x="8096" y="6796"/>
                    <a:pt x="8180" y="6796"/>
                  </a:cubicBezTo>
                  <a:lnTo>
                    <a:pt x="8989" y="6796"/>
                  </a:lnTo>
                  <a:cubicBezTo>
                    <a:pt x="9251" y="6796"/>
                    <a:pt x="9442" y="7046"/>
                    <a:pt x="9370" y="7296"/>
                  </a:cubicBezTo>
                  <a:cubicBezTo>
                    <a:pt x="9370" y="7308"/>
                    <a:pt x="9359" y="7367"/>
                    <a:pt x="9311" y="7605"/>
                  </a:cubicBezTo>
                  <a:cubicBezTo>
                    <a:pt x="9228" y="7927"/>
                    <a:pt x="8942" y="8141"/>
                    <a:pt x="8632" y="8141"/>
                  </a:cubicBezTo>
                  <a:lnTo>
                    <a:pt x="7596" y="8141"/>
                  </a:lnTo>
                  <a:cubicBezTo>
                    <a:pt x="7275" y="8141"/>
                    <a:pt x="6989" y="7927"/>
                    <a:pt x="6918" y="7605"/>
                  </a:cubicBezTo>
                  <a:cubicBezTo>
                    <a:pt x="6870" y="7355"/>
                    <a:pt x="6858" y="7296"/>
                    <a:pt x="6858" y="7296"/>
                  </a:cubicBezTo>
                  <a:cubicBezTo>
                    <a:pt x="6799" y="7046"/>
                    <a:pt x="6977" y="6796"/>
                    <a:pt x="7239" y="6796"/>
                  </a:cubicBezTo>
                  <a:lnTo>
                    <a:pt x="7501" y="6796"/>
                  </a:lnTo>
                  <a:cubicBezTo>
                    <a:pt x="7584" y="6796"/>
                    <a:pt x="7656" y="6712"/>
                    <a:pt x="7656" y="6629"/>
                  </a:cubicBezTo>
                  <a:cubicBezTo>
                    <a:pt x="7656" y="6534"/>
                    <a:pt x="7584" y="6462"/>
                    <a:pt x="7501" y="6462"/>
                  </a:cubicBezTo>
                  <a:lnTo>
                    <a:pt x="7239" y="6462"/>
                  </a:lnTo>
                  <a:cubicBezTo>
                    <a:pt x="6763" y="6462"/>
                    <a:pt x="6430" y="6915"/>
                    <a:pt x="6549" y="7355"/>
                  </a:cubicBezTo>
                  <a:cubicBezTo>
                    <a:pt x="6584" y="7593"/>
                    <a:pt x="6608" y="7665"/>
                    <a:pt x="6608" y="7665"/>
                  </a:cubicBezTo>
                  <a:cubicBezTo>
                    <a:pt x="6727" y="8129"/>
                    <a:pt x="7144" y="8439"/>
                    <a:pt x="7596" y="8439"/>
                  </a:cubicBezTo>
                  <a:lnTo>
                    <a:pt x="8525" y="8439"/>
                  </a:lnTo>
                  <a:lnTo>
                    <a:pt x="8942" y="10380"/>
                  </a:lnTo>
                  <a:cubicBezTo>
                    <a:pt x="8954" y="10463"/>
                    <a:pt x="8942" y="10558"/>
                    <a:pt x="8882" y="10630"/>
                  </a:cubicBezTo>
                  <a:cubicBezTo>
                    <a:pt x="8818" y="10703"/>
                    <a:pt x="8733" y="10737"/>
                    <a:pt x="8650" y="10737"/>
                  </a:cubicBezTo>
                  <a:cubicBezTo>
                    <a:pt x="8517" y="10737"/>
                    <a:pt x="8388" y="10648"/>
                    <a:pt x="8358" y="10487"/>
                  </a:cubicBezTo>
                  <a:cubicBezTo>
                    <a:pt x="8275" y="9903"/>
                    <a:pt x="7739" y="9368"/>
                    <a:pt x="6561" y="8677"/>
                  </a:cubicBezTo>
                  <a:cubicBezTo>
                    <a:pt x="5751" y="8225"/>
                    <a:pt x="5513" y="7570"/>
                    <a:pt x="5620" y="6998"/>
                  </a:cubicBezTo>
                  <a:lnTo>
                    <a:pt x="5620" y="6998"/>
                  </a:lnTo>
                  <a:cubicBezTo>
                    <a:pt x="5918" y="7129"/>
                    <a:pt x="5870" y="7272"/>
                    <a:pt x="6025" y="7272"/>
                  </a:cubicBezTo>
                  <a:cubicBezTo>
                    <a:pt x="6156" y="7272"/>
                    <a:pt x="6227" y="7117"/>
                    <a:pt x="6156" y="7010"/>
                  </a:cubicBezTo>
                  <a:cubicBezTo>
                    <a:pt x="6025" y="6820"/>
                    <a:pt x="5834" y="6712"/>
                    <a:pt x="5620" y="6653"/>
                  </a:cubicBezTo>
                  <a:lnTo>
                    <a:pt x="5584" y="6617"/>
                  </a:lnTo>
                  <a:cubicBezTo>
                    <a:pt x="5560" y="6605"/>
                    <a:pt x="5537" y="6599"/>
                    <a:pt x="5516" y="6599"/>
                  </a:cubicBezTo>
                  <a:cubicBezTo>
                    <a:pt x="5495" y="6599"/>
                    <a:pt x="5477" y="6605"/>
                    <a:pt x="5465" y="6617"/>
                  </a:cubicBezTo>
                  <a:cubicBezTo>
                    <a:pt x="5422" y="6610"/>
                    <a:pt x="5377" y="6607"/>
                    <a:pt x="5333" y="6607"/>
                  </a:cubicBezTo>
                  <a:cubicBezTo>
                    <a:pt x="5145" y="6607"/>
                    <a:pt x="4950" y="6666"/>
                    <a:pt x="4787" y="6772"/>
                  </a:cubicBezTo>
                  <a:cubicBezTo>
                    <a:pt x="4715" y="6831"/>
                    <a:pt x="4703" y="6927"/>
                    <a:pt x="4751" y="6998"/>
                  </a:cubicBezTo>
                  <a:cubicBezTo>
                    <a:pt x="4789" y="7044"/>
                    <a:pt x="4838" y="7071"/>
                    <a:pt x="4886" y="7071"/>
                  </a:cubicBezTo>
                  <a:cubicBezTo>
                    <a:pt x="4913" y="7071"/>
                    <a:pt x="4940" y="7063"/>
                    <a:pt x="4965" y="7046"/>
                  </a:cubicBezTo>
                  <a:cubicBezTo>
                    <a:pt x="5072" y="6974"/>
                    <a:pt x="5191" y="6939"/>
                    <a:pt x="5310" y="6939"/>
                  </a:cubicBezTo>
                  <a:cubicBezTo>
                    <a:pt x="5298" y="7058"/>
                    <a:pt x="5287" y="7224"/>
                    <a:pt x="5298" y="7403"/>
                  </a:cubicBezTo>
                  <a:cubicBezTo>
                    <a:pt x="5049" y="7450"/>
                    <a:pt x="4820" y="7475"/>
                    <a:pt x="4609" y="7475"/>
                  </a:cubicBezTo>
                  <a:cubicBezTo>
                    <a:pt x="3761" y="7475"/>
                    <a:pt x="3208" y="7082"/>
                    <a:pt x="2846" y="6224"/>
                  </a:cubicBezTo>
                  <a:cubicBezTo>
                    <a:pt x="2798" y="6058"/>
                    <a:pt x="2762" y="5796"/>
                    <a:pt x="2798" y="5688"/>
                  </a:cubicBezTo>
                  <a:cubicBezTo>
                    <a:pt x="2822" y="5605"/>
                    <a:pt x="2786" y="5510"/>
                    <a:pt x="2691" y="5486"/>
                  </a:cubicBezTo>
                  <a:cubicBezTo>
                    <a:pt x="2672" y="5478"/>
                    <a:pt x="2652" y="5474"/>
                    <a:pt x="2633" y="5474"/>
                  </a:cubicBezTo>
                  <a:cubicBezTo>
                    <a:pt x="2568" y="5474"/>
                    <a:pt x="2507" y="5517"/>
                    <a:pt x="2489" y="5581"/>
                  </a:cubicBezTo>
                  <a:cubicBezTo>
                    <a:pt x="2429" y="5748"/>
                    <a:pt x="2453" y="5974"/>
                    <a:pt x="2489" y="6141"/>
                  </a:cubicBezTo>
                  <a:cubicBezTo>
                    <a:pt x="2469" y="6142"/>
                    <a:pt x="2450" y="6143"/>
                    <a:pt x="2431" y="6143"/>
                  </a:cubicBezTo>
                  <a:cubicBezTo>
                    <a:pt x="2141" y="6143"/>
                    <a:pt x="1950" y="5980"/>
                    <a:pt x="1905" y="5879"/>
                  </a:cubicBezTo>
                  <a:cubicBezTo>
                    <a:pt x="1893" y="5843"/>
                    <a:pt x="1858" y="5808"/>
                    <a:pt x="1810" y="5796"/>
                  </a:cubicBezTo>
                  <a:cubicBezTo>
                    <a:pt x="1789" y="5787"/>
                    <a:pt x="1771" y="5783"/>
                    <a:pt x="1753" y="5783"/>
                  </a:cubicBezTo>
                  <a:cubicBezTo>
                    <a:pt x="1701" y="5783"/>
                    <a:pt x="1658" y="5816"/>
                    <a:pt x="1596" y="5843"/>
                  </a:cubicBezTo>
                  <a:cubicBezTo>
                    <a:pt x="1552" y="5855"/>
                    <a:pt x="1509" y="5861"/>
                    <a:pt x="1466" y="5861"/>
                  </a:cubicBezTo>
                  <a:cubicBezTo>
                    <a:pt x="1050" y="5861"/>
                    <a:pt x="679" y="5315"/>
                    <a:pt x="798" y="4807"/>
                  </a:cubicBezTo>
                  <a:cubicBezTo>
                    <a:pt x="846" y="4653"/>
                    <a:pt x="643" y="4653"/>
                    <a:pt x="536" y="4260"/>
                  </a:cubicBezTo>
                  <a:cubicBezTo>
                    <a:pt x="417" y="3855"/>
                    <a:pt x="584" y="3462"/>
                    <a:pt x="893" y="3367"/>
                  </a:cubicBezTo>
                  <a:cubicBezTo>
                    <a:pt x="977" y="3343"/>
                    <a:pt x="1036" y="3248"/>
                    <a:pt x="1000" y="3164"/>
                  </a:cubicBezTo>
                  <a:cubicBezTo>
                    <a:pt x="798" y="2664"/>
                    <a:pt x="1131" y="2045"/>
                    <a:pt x="1596" y="2009"/>
                  </a:cubicBezTo>
                  <a:cubicBezTo>
                    <a:pt x="1667" y="2009"/>
                    <a:pt x="1739" y="1950"/>
                    <a:pt x="1739" y="1867"/>
                  </a:cubicBezTo>
                  <a:cubicBezTo>
                    <a:pt x="1781" y="1436"/>
                    <a:pt x="2175" y="1060"/>
                    <a:pt x="2570" y="1060"/>
                  </a:cubicBezTo>
                  <a:cubicBezTo>
                    <a:pt x="2623" y="1060"/>
                    <a:pt x="2675" y="1067"/>
                    <a:pt x="2727" y="1081"/>
                  </a:cubicBezTo>
                  <a:cubicBezTo>
                    <a:pt x="2736" y="1082"/>
                    <a:pt x="2745" y="1083"/>
                    <a:pt x="2754" y="1083"/>
                  </a:cubicBezTo>
                  <a:cubicBezTo>
                    <a:pt x="2816" y="1083"/>
                    <a:pt x="2874" y="1049"/>
                    <a:pt x="2905" y="997"/>
                  </a:cubicBezTo>
                  <a:cubicBezTo>
                    <a:pt x="3065" y="744"/>
                    <a:pt x="3387" y="579"/>
                    <a:pt x="3692" y="579"/>
                  </a:cubicBezTo>
                  <a:cubicBezTo>
                    <a:pt x="3773" y="579"/>
                    <a:pt x="3854" y="591"/>
                    <a:pt x="3929" y="616"/>
                  </a:cubicBezTo>
                  <a:cubicBezTo>
                    <a:pt x="3870" y="700"/>
                    <a:pt x="3810" y="819"/>
                    <a:pt x="3810" y="962"/>
                  </a:cubicBezTo>
                  <a:cubicBezTo>
                    <a:pt x="3774" y="962"/>
                    <a:pt x="3739" y="974"/>
                    <a:pt x="3703" y="974"/>
                  </a:cubicBezTo>
                  <a:cubicBezTo>
                    <a:pt x="3465" y="1045"/>
                    <a:pt x="3298" y="1212"/>
                    <a:pt x="3298" y="1212"/>
                  </a:cubicBezTo>
                  <a:cubicBezTo>
                    <a:pt x="3239" y="1271"/>
                    <a:pt x="3239" y="1378"/>
                    <a:pt x="3298" y="1438"/>
                  </a:cubicBezTo>
                  <a:cubicBezTo>
                    <a:pt x="3328" y="1468"/>
                    <a:pt x="3370" y="1483"/>
                    <a:pt x="3411" y="1483"/>
                  </a:cubicBezTo>
                  <a:cubicBezTo>
                    <a:pt x="3453" y="1483"/>
                    <a:pt x="3495" y="1468"/>
                    <a:pt x="3524" y="1438"/>
                  </a:cubicBezTo>
                  <a:cubicBezTo>
                    <a:pt x="3532" y="1422"/>
                    <a:pt x="3715" y="1247"/>
                    <a:pt x="3964" y="1247"/>
                  </a:cubicBezTo>
                  <a:cubicBezTo>
                    <a:pt x="4094" y="1247"/>
                    <a:pt x="4243" y="1295"/>
                    <a:pt x="4394" y="1438"/>
                  </a:cubicBezTo>
                  <a:cubicBezTo>
                    <a:pt x="4417" y="1462"/>
                    <a:pt x="4465" y="1474"/>
                    <a:pt x="4513" y="1474"/>
                  </a:cubicBezTo>
                  <a:cubicBezTo>
                    <a:pt x="4656" y="1474"/>
                    <a:pt x="4715" y="1295"/>
                    <a:pt x="4632" y="1200"/>
                  </a:cubicBezTo>
                  <a:cubicBezTo>
                    <a:pt x="4465" y="1033"/>
                    <a:pt x="4286" y="962"/>
                    <a:pt x="4132" y="926"/>
                  </a:cubicBezTo>
                  <a:cubicBezTo>
                    <a:pt x="4155" y="819"/>
                    <a:pt x="4251" y="688"/>
                    <a:pt x="4298" y="664"/>
                  </a:cubicBezTo>
                  <a:lnTo>
                    <a:pt x="4298" y="640"/>
                  </a:lnTo>
                  <a:cubicBezTo>
                    <a:pt x="4502" y="424"/>
                    <a:pt x="4770" y="329"/>
                    <a:pt x="5016" y="329"/>
                  </a:cubicBezTo>
                  <a:cubicBezTo>
                    <a:pt x="5257" y="329"/>
                    <a:pt x="5478" y="421"/>
                    <a:pt x="5596" y="581"/>
                  </a:cubicBezTo>
                  <a:cubicBezTo>
                    <a:pt x="5620" y="628"/>
                    <a:pt x="5668" y="640"/>
                    <a:pt x="5715" y="664"/>
                  </a:cubicBezTo>
                  <a:cubicBezTo>
                    <a:pt x="5763" y="664"/>
                    <a:pt x="5799" y="640"/>
                    <a:pt x="5834" y="616"/>
                  </a:cubicBezTo>
                  <a:cubicBezTo>
                    <a:pt x="5984" y="476"/>
                    <a:pt x="6190" y="411"/>
                    <a:pt x="6397" y="411"/>
                  </a:cubicBezTo>
                  <a:cubicBezTo>
                    <a:pt x="6700" y="411"/>
                    <a:pt x="7005" y="552"/>
                    <a:pt x="7132" y="807"/>
                  </a:cubicBezTo>
                  <a:cubicBezTo>
                    <a:pt x="7153" y="869"/>
                    <a:pt x="7210" y="904"/>
                    <a:pt x="7287" y="904"/>
                  </a:cubicBezTo>
                  <a:cubicBezTo>
                    <a:pt x="7299" y="904"/>
                    <a:pt x="7310" y="904"/>
                    <a:pt x="7323" y="902"/>
                  </a:cubicBezTo>
                  <a:cubicBezTo>
                    <a:pt x="7391" y="883"/>
                    <a:pt x="7462" y="874"/>
                    <a:pt x="7533" y="874"/>
                  </a:cubicBezTo>
                  <a:cubicBezTo>
                    <a:pt x="7908" y="874"/>
                    <a:pt x="8292" y="1123"/>
                    <a:pt x="8382" y="1474"/>
                  </a:cubicBezTo>
                  <a:cubicBezTo>
                    <a:pt x="8392" y="1544"/>
                    <a:pt x="8445" y="1598"/>
                    <a:pt x="8519" y="1598"/>
                  </a:cubicBezTo>
                  <a:cubicBezTo>
                    <a:pt x="8533" y="1598"/>
                    <a:pt x="8546" y="1596"/>
                    <a:pt x="8561" y="1593"/>
                  </a:cubicBezTo>
                  <a:cubicBezTo>
                    <a:pt x="8578" y="1591"/>
                    <a:pt x="8595" y="1590"/>
                    <a:pt x="8612" y="1590"/>
                  </a:cubicBezTo>
                  <a:cubicBezTo>
                    <a:pt x="8726" y="1590"/>
                    <a:pt x="8843" y="1624"/>
                    <a:pt x="8978" y="1676"/>
                  </a:cubicBezTo>
                  <a:cubicBezTo>
                    <a:pt x="8994" y="1682"/>
                    <a:pt x="9013" y="1685"/>
                    <a:pt x="9033" y="1685"/>
                  </a:cubicBezTo>
                  <a:cubicBezTo>
                    <a:pt x="9095" y="1685"/>
                    <a:pt x="9162" y="1654"/>
                    <a:pt x="9180" y="1581"/>
                  </a:cubicBezTo>
                  <a:cubicBezTo>
                    <a:pt x="9216" y="1497"/>
                    <a:pt x="9180" y="1402"/>
                    <a:pt x="9097" y="1378"/>
                  </a:cubicBezTo>
                  <a:cubicBezTo>
                    <a:pt x="8942" y="1319"/>
                    <a:pt x="8799" y="1271"/>
                    <a:pt x="8644" y="1271"/>
                  </a:cubicBezTo>
                  <a:cubicBezTo>
                    <a:pt x="8472" y="841"/>
                    <a:pt x="7989" y="547"/>
                    <a:pt x="7502" y="547"/>
                  </a:cubicBezTo>
                  <a:cubicBezTo>
                    <a:pt x="7450" y="547"/>
                    <a:pt x="7398" y="550"/>
                    <a:pt x="7346" y="557"/>
                  </a:cubicBezTo>
                  <a:cubicBezTo>
                    <a:pt x="7145" y="251"/>
                    <a:pt x="6767" y="81"/>
                    <a:pt x="6386" y="81"/>
                  </a:cubicBezTo>
                  <a:cubicBezTo>
                    <a:pt x="6159" y="81"/>
                    <a:pt x="5931" y="142"/>
                    <a:pt x="5739" y="271"/>
                  </a:cubicBezTo>
                  <a:cubicBezTo>
                    <a:pt x="5542" y="91"/>
                    <a:pt x="5272" y="1"/>
                    <a:pt x="499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77" name="Google Shape;8277;p13"/>
          <p:cNvGrpSpPr/>
          <p:nvPr/>
        </p:nvGrpSpPr>
        <p:grpSpPr>
          <a:xfrm>
            <a:off x="4308741" y="2009927"/>
            <a:ext cx="603007" cy="572710"/>
            <a:chOff x="1952836" y="3680964"/>
            <a:chExt cx="357719" cy="355147"/>
          </a:xfrm>
        </p:grpSpPr>
        <p:sp>
          <p:nvSpPr>
            <p:cNvPr id="8278" name="Google Shape;8278;p13"/>
            <p:cNvSpPr/>
            <p:nvPr/>
          </p:nvSpPr>
          <p:spPr>
            <a:xfrm>
              <a:off x="2054166" y="3814144"/>
              <a:ext cx="38233" cy="49188"/>
            </a:xfrm>
            <a:custGeom>
              <a:rect b="b" l="l" r="r" t="t"/>
              <a:pathLst>
                <a:path extrusionOk="0" h="1549" w="1204">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203"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9" name="Google Shape;8279;p13"/>
            <p:cNvSpPr/>
            <p:nvPr/>
          </p:nvSpPr>
          <p:spPr>
            <a:xfrm>
              <a:off x="2170992" y="3814144"/>
              <a:ext cx="37852" cy="49188"/>
            </a:xfrm>
            <a:custGeom>
              <a:rect b="b" l="l" r="r" t="t"/>
              <a:pathLst>
                <a:path extrusionOk="0" h="1549" w="1192">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191"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0" name="Google Shape;8280;p13"/>
            <p:cNvSpPr/>
            <p:nvPr/>
          </p:nvSpPr>
          <p:spPr>
            <a:xfrm>
              <a:off x="2070043" y="3908647"/>
              <a:ext cx="122924" cy="33311"/>
            </a:xfrm>
            <a:custGeom>
              <a:rect b="b" l="l" r="r" t="t"/>
              <a:pathLst>
                <a:path extrusionOk="0" h="1049" w="3871">
                  <a:moveTo>
                    <a:pt x="1930" y="1"/>
                  </a:moveTo>
                  <a:cubicBezTo>
                    <a:pt x="1191" y="1"/>
                    <a:pt x="489" y="287"/>
                    <a:pt x="60" y="763"/>
                  </a:cubicBezTo>
                  <a:cubicBezTo>
                    <a:pt x="1" y="822"/>
                    <a:pt x="1" y="930"/>
                    <a:pt x="72" y="1001"/>
                  </a:cubicBezTo>
                  <a:cubicBezTo>
                    <a:pt x="101" y="1029"/>
                    <a:pt x="140" y="1044"/>
                    <a:pt x="181" y="1044"/>
                  </a:cubicBezTo>
                  <a:cubicBezTo>
                    <a:pt x="226" y="1044"/>
                    <a:pt x="273" y="1026"/>
                    <a:pt x="310" y="989"/>
                  </a:cubicBezTo>
                  <a:cubicBezTo>
                    <a:pt x="679" y="584"/>
                    <a:pt x="1299" y="334"/>
                    <a:pt x="1953" y="334"/>
                  </a:cubicBezTo>
                  <a:cubicBezTo>
                    <a:pt x="2596" y="334"/>
                    <a:pt x="3215" y="572"/>
                    <a:pt x="3585" y="989"/>
                  </a:cubicBezTo>
                  <a:cubicBezTo>
                    <a:pt x="3620" y="1013"/>
                    <a:pt x="3656" y="1049"/>
                    <a:pt x="3704" y="1049"/>
                  </a:cubicBezTo>
                  <a:cubicBezTo>
                    <a:pt x="3751" y="1049"/>
                    <a:pt x="3775" y="1037"/>
                    <a:pt x="3811" y="1001"/>
                  </a:cubicBezTo>
                  <a:cubicBezTo>
                    <a:pt x="3870" y="930"/>
                    <a:pt x="3870" y="822"/>
                    <a:pt x="3811" y="763"/>
                  </a:cubicBezTo>
                  <a:cubicBezTo>
                    <a:pt x="3382" y="287"/>
                    <a:pt x="2680" y="1"/>
                    <a:pt x="193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1" name="Google Shape;8281;p13"/>
            <p:cNvSpPr/>
            <p:nvPr/>
          </p:nvSpPr>
          <p:spPr>
            <a:xfrm>
              <a:off x="1952836" y="3680964"/>
              <a:ext cx="298338" cy="296528"/>
            </a:xfrm>
            <a:custGeom>
              <a:rect b="b" l="l" r="r" t="t"/>
              <a:pathLst>
                <a:path extrusionOk="0" h="9338" w="9395">
                  <a:moveTo>
                    <a:pt x="5654" y="0"/>
                  </a:moveTo>
                  <a:cubicBezTo>
                    <a:pt x="5591" y="0"/>
                    <a:pt x="5528" y="1"/>
                    <a:pt x="5466" y="3"/>
                  </a:cubicBezTo>
                  <a:cubicBezTo>
                    <a:pt x="4037" y="51"/>
                    <a:pt x="2692" y="622"/>
                    <a:pt x="1680" y="1634"/>
                  </a:cubicBezTo>
                  <a:cubicBezTo>
                    <a:pt x="668" y="2646"/>
                    <a:pt x="84" y="3992"/>
                    <a:pt x="48" y="5421"/>
                  </a:cubicBezTo>
                  <a:cubicBezTo>
                    <a:pt x="1" y="6849"/>
                    <a:pt x="489" y="8219"/>
                    <a:pt x="1430" y="9278"/>
                  </a:cubicBezTo>
                  <a:cubicBezTo>
                    <a:pt x="1453" y="9302"/>
                    <a:pt x="1501" y="9338"/>
                    <a:pt x="1549" y="9338"/>
                  </a:cubicBezTo>
                  <a:cubicBezTo>
                    <a:pt x="1596" y="9338"/>
                    <a:pt x="1620" y="9314"/>
                    <a:pt x="1656" y="9290"/>
                  </a:cubicBezTo>
                  <a:cubicBezTo>
                    <a:pt x="1727" y="9231"/>
                    <a:pt x="1727" y="9123"/>
                    <a:pt x="1668" y="9052"/>
                  </a:cubicBezTo>
                  <a:cubicBezTo>
                    <a:pt x="787" y="8052"/>
                    <a:pt x="310" y="6754"/>
                    <a:pt x="358" y="5421"/>
                  </a:cubicBezTo>
                  <a:cubicBezTo>
                    <a:pt x="406" y="4075"/>
                    <a:pt x="941" y="2813"/>
                    <a:pt x="1894" y="1861"/>
                  </a:cubicBezTo>
                  <a:cubicBezTo>
                    <a:pt x="2846" y="908"/>
                    <a:pt x="4108" y="360"/>
                    <a:pt x="5442" y="325"/>
                  </a:cubicBezTo>
                  <a:cubicBezTo>
                    <a:pt x="5489" y="323"/>
                    <a:pt x="5536" y="323"/>
                    <a:pt x="5583" y="323"/>
                  </a:cubicBezTo>
                  <a:cubicBezTo>
                    <a:pt x="6878" y="323"/>
                    <a:pt x="8120" y="796"/>
                    <a:pt x="9073" y="1634"/>
                  </a:cubicBezTo>
                  <a:cubicBezTo>
                    <a:pt x="9113" y="1663"/>
                    <a:pt x="9156" y="1678"/>
                    <a:pt x="9196" y="1678"/>
                  </a:cubicBezTo>
                  <a:cubicBezTo>
                    <a:pt x="9239" y="1678"/>
                    <a:pt x="9280" y="1660"/>
                    <a:pt x="9312" y="1623"/>
                  </a:cubicBezTo>
                  <a:cubicBezTo>
                    <a:pt x="9395" y="1551"/>
                    <a:pt x="9395" y="1444"/>
                    <a:pt x="9312" y="1384"/>
                  </a:cubicBezTo>
                  <a:cubicBezTo>
                    <a:pt x="8288" y="486"/>
                    <a:pt x="6992" y="0"/>
                    <a:pt x="565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2" name="Google Shape;8282;p13"/>
            <p:cNvSpPr/>
            <p:nvPr/>
          </p:nvSpPr>
          <p:spPr>
            <a:xfrm>
              <a:off x="2012217" y="3739075"/>
              <a:ext cx="298338" cy="297036"/>
            </a:xfrm>
            <a:custGeom>
              <a:rect b="b" l="l" r="r" t="t"/>
              <a:pathLst>
                <a:path extrusionOk="0" h="9354" w="9395">
                  <a:moveTo>
                    <a:pt x="7840" y="1"/>
                  </a:moveTo>
                  <a:cubicBezTo>
                    <a:pt x="7800" y="1"/>
                    <a:pt x="7760" y="15"/>
                    <a:pt x="7727" y="43"/>
                  </a:cubicBezTo>
                  <a:cubicBezTo>
                    <a:pt x="7656" y="102"/>
                    <a:pt x="7656" y="209"/>
                    <a:pt x="7715" y="281"/>
                  </a:cubicBezTo>
                  <a:cubicBezTo>
                    <a:pt x="8585" y="1281"/>
                    <a:pt x="9073" y="2579"/>
                    <a:pt x="9025" y="3912"/>
                  </a:cubicBezTo>
                  <a:cubicBezTo>
                    <a:pt x="8977" y="5257"/>
                    <a:pt x="8442" y="6520"/>
                    <a:pt x="7489" y="7472"/>
                  </a:cubicBezTo>
                  <a:cubicBezTo>
                    <a:pt x="6537" y="8425"/>
                    <a:pt x="5275" y="8972"/>
                    <a:pt x="3929" y="9008"/>
                  </a:cubicBezTo>
                  <a:cubicBezTo>
                    <a:pt x="3881" y="9009"/>
                    <a:pt x="3834" y="9010"/>
                    <a:pt x="3786" y="9010"/>
                  </a:cubicBezTo>
                  <a:cubicBezTo>
                    <a:pt x="2503" y="9010"/>
                    <a:pt x="1262" y="8548"/>
                    <a:pt x="298" y="7698"/>
                  </a:cubicBezTo>
                  <a:cubicBezTo>
                    <a:pt x="264" y="7670"/>
                    <a:pt x="221" y="7655"/>
                    <a:pt x="180" y="7655"/>
                  </a:cubicBezTo>
                  <a:cubicBezTo>
                    <a:pt x="135" y="7655"/>
                    <a:pt x="91" y="7673"/>
                    <a:pt x="60" y="7710"/>
                  </a:cubicBezTo>
                  <a:cubicBezTo>
                    <a:pt x="0" y="7782"/>
                    <a:pt x="0" y="7889"/>
                    <a:pt x="83" y="7948"/>
                  </a:cubicBezTo>
                  <a:cubicBezTo>
                    <a:pt x="1107" y="8853"/>
                    <a:pt x="2405" y="9353"/>
                    <a:pt x="3774" y="9353"/>
                  </a:cubicBezTo>
                  <a:lnTo>
                    <a:pt x="3929" y="9353"/>
                  </a:lnTo>
                  <a:cubicBezTo>
                    <a:pt x="5358" y="9306"/>
                    <a:pt x="6703" y="8722"/>
                    <a:pt x="7715" y="7710"/>
                  </a:cubicBezTo>
                  <a:cubicBezTo>
                    <a:pt x="8727" y="6698"/>
                    <a:pt x="9311" y="5365"/>
                    <a:pt x="9347" y="3936"/>
                  </a:cubicBezTo>
                  <a:cubicBezTo>
                    <a:pt x="9394" y="2507"/>
                    <a:pt x="8906" y="1126"/>
                    <a:pt x="7965" y="66"/>
                  </a:cubicBezTo>
                  <a:cubicBezTo>
                    <a:pt x="7933" y="21"/>
                    <a:pt x="7887" y="1"/>
                    <a:pt x="78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83" name="Google Shape;8283;p13"/>
          <p:cNvGrpSpPr/>
          <p:nvPr/>
        </p:nvGrpSpPr>
        <p:grpSpPr>
          <a:xfrm>
            <a:off x="6712007" y="2091571"/>
            <a:ext cx="603001" cy="498899"/>
            <a:chOff x="7995341" y="1506738"/>
            <a:chExt cx="347872" cy="334944"/>
          </a:xfrm>
        </p:grpSpPr>
        <p:sp>
          <p:nvSpPr>
            <p:cNvPr id="8284" name="Google Shape;8284;p13"/>
            <p:cNvSpPr/>
            <p:nvPr/>
          </p:nvSpPr>
          <p:spPr>
            <a:xfrm>
              <a:off x="8129837" y="1722674"/>
              <a:ext cx="33536" cy="35936"/>
            </a:xfrm>
            <a:custGeom>
              <a:rect b="b" l="l" r="r" t="t"/>
              <a:pathLst>
                <a:path extrusionOk="0" h="1123" w="1048">
                  <a:moveTo>
                    <a:pt x="572" y="301"/>
                  </a:moveTo>
                  <a:cubicBezTo>
                    <a:pt x="595" y="301"/>
                    <a:pt x="619" y="301"/>
                    <a:pt x="631" y="325"/>
                  </a:cubicBezTo>
                  <a:cubicBezTo>
                    <a:pt x="679" y="349"/>
                    <a:pt x="714" y="409"/>
                    <a:pt x="714" y="444"/>
                  </a:cubicBezTo>
                  <a:cubicBezTo>
                    <a:pt x="738" y="516"/>
                    <a:pt x="726" y="587"/>
                    <a:pt x="679" y="647"/>
                  </a:cubicBezTo>
                  <a:cubicBezTo>
                    <a:pt x="620" y="745"/>
                    <a:pt x="528" y="811"/>
                    <a:pt x="445" y="811"/>
                  </a:cubicBezTo>
                  <a:cubicBezTo>
                    <a:pt x="427" y="811"/>
                    <a:pt x="410" y="808"/>
                    <a:pt x="393" y="801"/>
                  </a:cubicBezTo>
                  <a:cubicBezTo>
                    <a:pt x="357" y="766"/>
                    <a:pt x="321" y="706"/>
                    <a:pt x="321" y="682"/>
                  </a:cubicBezTo>
                  <a:cubicBezTo>
                    <a:pt x="310" y="623"/>
                    <a:pt x="321" y="540"/>
                    <a:pt x="357" y="468"/>
                  </a:cubicBezTo>
                  <a:cubicBezTo>
                    <a:pt x="381" y="409"/>
                    <a:pt x="441" y="349"/>
                    <a:pt x="500" y="325"/>
                  </a:cubicBezTo>
                  <a:cubicBezTo>
                    <a:pt x="512" y="325"/>
                    <a:pt x="548" y="301"/>
                    <a:pt x="572" y="301"/>
                  </a:cubicBezTo>
                  <a:close/>
                  <a:moveTo>
                    <a:pt x="584" y="0"/>
                  </a:moveTo>
                  <a:cubicBezTo>
                    <a:pt x="522" y="0"/>
                    <a:pt x="457" y="13"/>
                    <a:pt x="393" y="39"/>
                  </a:cubicBezTo>
                  <a:cubicBezTo>
                    <a:pt x="262" y="99"/>
                    <a:pt x="155" y="182"/>
                    <a:pt x="83" y="313"/>
                  </a:cubicBezTo>
                  <a:cubicBezTo>
                    <a:pt x="12" y="456"/>
                    <a:pt x="0" y="599"/>
                    <a:pt x="12" y="730"/>
                  </a:cubicBezTo>
                  <a:cubicBezTo>
                    <a:pt x="36" y="885"/>
                    <a:pt x="131" y="1004"/>
                    <a:pt x="250" y="1063"/>
                  </a:cubicBezTo>
                  <a:cubicBezTo>
                    <a:pt x="310" y="1087"/>
                    <a:pt x="381" y="1123"/>
                    <a:pt x="452" y="1123"/>
                  </a:cubicBezTo>
                  <a:cubicBezTo>
                    <a:pt x="655" y="1123"/>
                    <a:pt x="857" y="1004"/>
                    <a:pt x="964" y="790"/>
                  </a:cubicBezTo>
                  <a:cubicBezTo>
                    <a:pt x="1036" y="659"/>
                    <a:pt x="1048" y="516"/>
                    <a:pt x="1036" y="385"/>
                  </a:cubicBezTo>
                  <a:cubicBezTo>
                    <a:pt x="1012" y="230"/>
                    <a:pt x="917" y="111"/>
                    <a:pt x="798" y="51"/>
                  </a:cubicBezTo>
                  <a:cubicBezTo>
                    <a:pt x="732" y="19"/>
                    <a:pt x="660" y="0"/>
                    <a:pt x="58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5" name="Google Shape;8285;p13"/>
            <p:cNvSpPr/>
            <p:nvPr/>
          </p:nvSpPr>
          <p:spPr>
            <a:xfrm>
              <a:off x="8172877" y="1722610"/>
              <a:ext cx="35840" cy="36000"/>
            </a:xfrm>
            <a:custGeom>
              <a:rect b="b" l="l" r="r" t="t"/>
              <a:pathLst>
                <a:path extrusionOk="0" h="1125" w="1120">
                  <a:moveTo>
                    <a:pt x="530" y="323"/>
                  </a:moveTo>
                  <a:cubicBezTo>
                    <a:pt x="610" y="323"/>
                    <a:pt x="705" y="381"/>
                    <a:pt x="751" y="482"/>
                  </a:cubicBezTo>
                  <a:cubicBezTo>
                    <a:pt x="774" y="542"/>
                    <a:pt x="798" y="625"/>
                    <a:pt x="774" y="684"/>
                  </a:cubicBezTo>
                  <a:cubicBezTo>
                    <a:pt x="774" y="708"/>
                    <a:pt x="751" y="768"/>
                    <a:pt x="703" y="803"/>
                  </a:cubicBezTo>
                  <a:cubicBezTo>
                    <a:pt x="687" y="810"/>
                    <a:pt x="669" y="814"/>
                    <a:pt x="649" y="814"/>
                  </a:cubicBezTo>
                  <a:cubicBezTo>
                    <a:pt x="568" y="814"/>
                    <a:pt x="465" y="754"/>
                    <a:pt x="417" y="649"/>
                  </a:cubicBezTo>
                  <a:cubicBezTo>
                    <a:pt x="346" y="530"/>
                    <a:pt x="381" y="387"/>
                    <a:pt x="465" y="339"/>
                  </a:cubicBezTo>
                  <a:cubicBezTo>
                    <a:pt x="484" y="328"/>
                    <a:pt x="506" y="323"/>
                    <a:pt x="530" y="323"/>
                  </a:cubicBezTo>
                  <a:close/>
                  <a:moveTo>
                    <a:pt x="532" y="0"/>
                  </a:moveTo>
                  <a:cubicBezTo>
                    <a:pt x="459" y="0"/>
                    <a:pt x="387" y="17"/>
                    <a:pt x="322" y="53"/>
                  </a:cubicBezTo>
                  <a:cubicBezTo>
                    <a:pt x="84" y="184"/>
                    <a:pt x="0" y="518"/>
                    <a:pt x="155" y="803"/>
                  </a:cubicBezTo>
                  <a:cubicBezTo>
                    <a:pt x="262" y="1006"/>
                    <a:pt x="465" y="1125"/>
                    <a:pt x="655" y="1125"/>
                  </a:cubicBezTo>
                  <a:cubicBezTo>
                    <a:pt x="739" y="1125"/>
                    <a:pt x="810" y="1113"/>
                    <a:pt x="870" y="1065"/>
                  </a:cubicBezTo>
                  <a:cubicBezTo>
                    <a:pt x="989" y="1006"/>
                    <a:pt x="1072" y="875"/>
                    <a:pt x="1108" y="744"/>
                  </a:cubicBezTo>
                  <a:cubicBezTo>
                    <a:pt x="1120" y="601"/>
                    <a:pt x="1096" y="458"/>
                    <a:pt x="1036" y="327"/>
                  </a:cubicBezTo>
                  <a:cubicBezTo>
                    <a:pt x="924" y="120"/>
                    <a:pt x="724" y="0"/>
                    <a:pt x="53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6" name="Google Shape;8286;p13"/>
            <p:cNvSpPr/>
            <p:nvPr/>
          </p:nvSpPr>
          <p:spPr>
            <a:xfrm>
              <a:off x="7995341" y="1506738"/>
              <a:ext cx="347872" cy="334944"/>
            </a:xfrm>
            <a:custGeom>
              <a:rect b="b" l="l" r="r" t="t"/>
              <a:pathLst>
                <a:path extrusionOk="0" h="10467" w="10871">
                  <a:moveTo>
                    <a:pt x="1548" y="489"/>
                  </a:moveTo>
                  <a:cubicBezTo>
                    <a:pt x="2500" y="799"/>
                    <a:pt x="3262" y="1477"/>
                    <a:pt x="3620" y="1834"/>
                  </a:cubicBezTo>
                  <a:cubicBezTo>
                    <a:pt x="3453" y="1930"/>
                    <a:pt x="3286" y="2037"/>
                    <a:pt x="3143" y="2156"/>
                  </a:cubicBezTo>
                  <a:cubicBezTo>
                    <a:pt x="2870" y="1537"/>
                    <a:pt x="2429" y="1025"/>
                    <a:pt x="1822" y="644"/>
                  </a:cubicBezTo>
                  <a:cubicBezTo>
                    <a:pt x="1727" y="584"/>
                    <a:pt x="1643" y="537"/>
                    <a:pt x="1548" y="489"/>
                  </a:cubicBezTo>
                  <a:close/>
                  <a:moveTo>
                    <a:pt x="333" y="382"/>
                  </a:moveTo>
                  <a:lnTo>
                    <a:pt x="333" y="382"/>
                  </a:lnTo>
                  <a:cubicBezTo>
                    <a:pt x="905" y="501"/>
                    <a:pt x="2310" y="942"/>
                    <a:pt x="2893" y="2382"/>
                  </a:cubicBezTo>
                  <a:cubicBezTo>
                    <a:pt x="2679" y="2573"/>
                    <a:pt x="2489" y="2787"/>
                    <a:pt x="2298" y="3025"/>
                  </a:cubicBezTo>
                  <a:cubicBezTo>
                    <a:pt x="2203" y="3144"/>
                    <a:pt x="2119" y="3263"/>
                    <a:pt x="2024" y="3394"/>
                  </a:cubicBezTo>
                  <a:cubicBezTo>
                    <a:pt x="667" y="2977"/>
                    <a:pt x="393" y="1025"/>
                    <a:pt x="333" y="382"/>
                  </a:cubicBezTo>
                  <a:close/>
                  <a:moveTo>
                    <a:pt x="10525" y="382"/>
                  </a:moveTo>
                  <a:lnTo>
                    <a:pt x="10525" y="382"/>
                  </a:lnTo>
                  <a:cubicBezTo>
                    <a:pt x="10466" y="1025"/>
                    <a:pt x="10180" y="2977"/>
                    <a:pt x="8823" y="3394"/>
                  </a:cubicBezTo>
                  <a:cubicBezTo>
                    <a:pt x="8739" y="3263"/>
                    <a:pt x="8644" y="3144"/>
                    <a:pt x="8561" y="3025"/>
                  </a:cubicBezTo>
                  <a:cubicBezTo>
                    <a:pt x="8382" y="2787"/>
                    <a:pt x="8168" y="2573"/>
                    <a:pt x="7965" y="2382"/>
                  </a:cubicBezTo>
                  <a:cubicBezTo>
                    <a:pt x="8013" y="2275"/>
                    <a:pt x="8049" y="2168"/>
                    <a:pt x="8108" y="2073"/>
                  </a:cubicBezTo>
                  <a:cubicBezTo>
                    <a:pt x="8156" y="1989"/>
                    <a:pt x="8132" y="1894"/>
                    <a:pt x="8049" y="1846"/>
                  </a:cubicBezTo>
                  <a:cubicBezTo>
                    <a:pt x="8024" y="1830"/>
                    <a:pt x="7996" y="1822"/>
                    <a:pt x="7967" y="1822"/>
                  </a:cubicBezTo>
                  <a:cubicBezTo>
                    <a:pt x="7912" y="1822"/>
                    <a:pt x="7858" y="1851"/>
                    <a:pt x="7834" y="1906"/>
                  </a:cubicBezTo>
                  <a:cubicBezTo>
                    <a:pt x="7787" y="1989"/>
                    <a:pt x="7739" y="2073"/>
                    <a:pt x="7715" y="2156"/>
                  </a:cubicBezTo>
                  <a:cubicBezTo>
                    <a:pt x="7561" y="2037"/>
                    <a:pt x="7394" y="1918"/>
                    <a:pt x="7239" y="1823"/>
                  </a:cubicBezTo>
                  <a:cubicBezTo>
                    <a:pt x="7596" y="1477"/>
                    <a:pt x="8346" y="799"/>
                    <a:pt x="9299" y="489"/>
                  </a:cubicBezTo>
                  <a:lnTo>
                    <a:pt x="9299" y="489"/>
                  </a:lnTo>
                  <a:cubicBezTo>
                    <a:pt x="8942" y="680"/>
                    <a:pt x="8573" y="930"/>
                    <a:pt x="8263" y="1311"/>
                  </a:cubicBezTo>
                  <a:cubicBezTo>
                    <a:pt x="8204" y="1370"/>
                    <a:pt x="8215" y="1477"/>
                    <a:pt x="8275" y="1525"/>
                  </a:cubicBezTo>
                  <a:cubicBezTo>
                    <a:pt x="8311" y="1561"/>
                    <a:pt x="8346" y="1573"/>
                    <a:pt x="8382" y="1573"/>
                  </a:cubicBezTo>
                  <a:cubicBezTo>
                    <a:pt x="8430" y="1573"/>
                    <a:pt x="8465" y="1561"/>
                    <a:pt x="8501" y="1513"/>
                  </a:cubicBezTo>
                  <a:cubicBezTo>
                    <a:pt x="9168" y="763"/>
                    <a:pt x="10073" y="477"/>
                    <a:pt x="10525" y="382"/>
                  </a:cubicBezTo>
                  <a:close/>
                  <a:moveTo>
                    <a:pt x="5429" y="1608"/>
                  </a:moveTo>
                  <a:cubicBezTo>
                    <a:pt x="5965" y="1608"/>
                    <a:pt x="6501" y="1751"/>
                    <a:pt x="7013" y="2049"/>
                  </a:cubicBezTo>
                  <a:cubicBezTo>
                    <a:pt x="7489" y="2335"/>
                    <a:pt x="7930" y="2716"/>
                    <a:pt x="8323" y="3216"/>
                  </a:cubicBezTo>
                  <a:cubicBezTo>
                    <a:pt x="9061" y="4180"/>
                    <a:pt x="9525" y="5430"/>
                    <a:pt x="9525" y="6561"/>
                  </a:cubicBezTo>
                  <a:cubicBezTo>
                    <a:pt x="9525" y="8538"/>
                    <a:pt x="7692" y="10145"/>
                    <a:pt x="5429" y="10145"/>
                  </a:cubicBezTo>
                  <a:cubicBezTo>
                    <a:pt x="3167" y="10145"/>
                    <a:pt x="1346" y="8538"/>
                    <a:pt x="1346" y="6561"/>
                  </a:cubicBezTo>
                  <a:cubicBezTo>
                    <a:pt x="1346" y="5430"/>
                    <a:pt x="1786" y="4180"/>
                    <a:pt x="2548" y="3216"/>
                  </a:cubicBezTo>
                  <a:cubicBezTo>
                    <a:pt x="2929" y="2716"/>
                    <a:pt x="3381" y="2335"/>
                    <a:pt x="3858" y="2049"/>
                  </a:cubicBezTo>
                  <a:cubicBezTo>
                    <a:pt x="4358" y="1751"/>
                    <a:pt x="4894" y="1608"/>
                    <a:pt x="5429" y="1608"/>
                  </a:cubicBezTo>
                  <a:close/>
                  <a:moveTo>
                    <a:pt x="535" y="1"/>
                  </a:moveTo>
                  <a:cubicBezTo>
                    <a:pt x="400" y="1"/>
                    <a:pt x="266" y="9"/>
                    <a:pt x="131" y="25"/>
                  </a:cubicBezTo>
                  <a:cubicBezTo>
                    <a:pt x="60" y="49"/>
                    <a:pt x="0" y="108"/>
                    <a:pt x="0" y="191"/>
                  </a:cubicBezTo>
                  <a:cubicBezTo>
                    <a:pt x="0" y="227"/>
                    <a:pt x="24" y="953"/>
                    <a:pt x="286" y="1751"/>
                  </a:cubicBezTo>
                  <a:cubicBezTo>
                    <a:pt x="595" y="2751"/>
                    <a:pt x="1143" y="3406"/>
                    <a:pt x="1857" y="3656"/>
                  </a:cubicBezTo>
                  <a:cubicBezTo>
                    <a:pt x="1322" y="4549"/>
                    <a:pt x="1024" y="5597"/>
                    <a:pt x="1024" y="6561"/>
                  </a:cubicBezTo>
                  <a:cubicBezTo>
                    <a:pt x="1024" y="7609"/>
                    <a:pt x="1488" y="8585"/>
                    <a:pt x="2322" y="9335"/>
                  </a:cubicBezTo>
                  <a:cubicBezTo>
                    <a:pt x="3155" y="10062"/>
                    <a:pt x="4251" y="10466"/>
                    <a:pt x="5429" y="10466"/>
                  </a:cubicBezTo>
                  <a:cubicBezTo>
                    <a:pt x="6608" y="10466"/>
                    <a:pt x="7715" y="10062"/>
                    <a:pt x="8549" y="9335"/>
                  </a:cubicBezTo>
                  <a:cubicBezTo>
                    <a:pt x="9382" y="8585"/>
                    <a:pt x="9835" y="7609"/>
                    <a:pt x="9835" y="6561"/>
                  </a:cubicBezTo>
                  <a:cubicBezTo>
                    <a:pt x="9835" y="5609"/>
                    <a:pt x="9525" y="4573"/>
                    <a:pt x="9001" y="3656"/>
                  </a:cubicBezTo>
                  <a:cubicBezTo>
                    <a:pt x="9716" y="3418"/>
                    <a:pt x="10251" y="2751"/>
                    <a:pt x="10585" y="1751"/>
                  </a:cubicBezTo>
                  <a:cubicBezTo>
                    <a:pt x="10835" y="953"/>
                    <a:pt x="10871" y="227"/>
                    <a:pt x="10871" y="191"/>
                  </a:cubicBezTo>
                  <a:cubicBezTo>
                    <a:pt x="10871" y="120"/>
                    <a:pt x="10811" y="49"/>
                    <a:pt x="10728" y="25"/>
                  </a:cubicBezTo>
                  <a:cubicBezTo>
                    <a:pt x="10595" y="9"/>
                    <a:pt x="10462" y="1"/>
                    <a:pt x="10328" y="1"/>
                  </a:cubicBezTo>
                  <a:cubicBezTo>
                    <a:pt x="9657" y="1"/>
                    <a:pt x="8970" y="201"/>
                    <a:pt x="8275" y="608"/>
                  </a:cubicBezTo>
                  <a:cubicBezTo>
                    <a:pt x="7668" y="965"/>
                    <a:pt x="7203" y="1394"/>
                    <a:pt x="6953" y="1668"/>
                  </a:cubicBezTo>
                  <a:cubicBezTo>
                    <a:pt x="6465" y="1418"/>
                    <a:pt x="5941" y="1299"/>
                    <a:pt x="5429" y="1299"/>
                  </a:cubicBezTo>
                  <a:cubicBezTo>
                    <a:pt x="4917" y="1299"/>
                    <a:pt x="4405" y="1418"/>
                    <a:pt x="3917" y="1668"/>
                  </a:cubicBezTo>
                  <a:cubicBezTo>
                    <a:pt x="3655" y="1394"/>
                    <a:pt x="3203" y="965"/>
                    <a:pt x="2584" y="608"/>
                  </a:cubicBezTo>
                  <a:cubicBezTo>
                    <a:pt x="1899" y="201"/>
                    <a:pt x="1214" y="1"/>
                    <a:pt x="53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7" name="Google Shape;8287;p13"/>
            <p:cNvSpPr/>
            <p:nvPr/>
          </p:nvSpPr>
          <p:spPr>
            <a:xfrm>
              <a:off x="8103149" y="1685426"/>
              <a:ext cx="132256" cy="123104"/>
            </a:xfrm>
            <a:custGeom>
              <a:rect b="b" l="l" r="r" t="t"/>
              <a:pathLst>
                <a:path extrusionOk="0" h="3847" w="4133">
                  <a:moveTo>
                    <a:pt x="2037" y="311"/>
                  </a:moveTo>
                  <a:cubicBezTo>
                    <a:pt x="2513" y="311"/>
                    <a:pt x="2953" y="489"/>
                    <a:pt x="3275" y="799"/>
                  </a:cubicBezTo>
                  <a:cubicBezTo>
                    <a:pt x="3596" y="1108"/>
                    <a:pt x="3775" y="1561"/>
                    <a:pt x="3775" y="2049"/>
                  </a:cubicBezTo>
                  <a:cubicBezTo>
                    <a:pt x="3811" y="2263"/>
                    <a:pt x="3763" y="2406"/>
                    <a:pt x="3644" y="2513"/>
                  </a:cubicBezTo>
                  <a:cubicBezTo>
                    <a:pt x="3496" y="2654"/>
                    <a:pt x="3235" y="2695"/>
                    <a:pt x="2963" y="2695"/>
                  </a:cubicBezTo>
                  <a:cubicBezTo>
                    <a:pt x="2776" y="2695"/>
                    <a:pt x="2583" y="2675"/>
                    <a:pt x="2418" y="2656"/>
                  </a:cubicBezTo>
                  <a:cubicBezTo>
                    <a:pt x="2287" y="2644"/>
                    <a:pt x="2156" y="2632"/>
                    <a:pt x="2048" y="2632"/>
                  </a:cubicBezTo>
                  <a:cubicBezTo>
                    <a:pt x="1941" y="2632"/>
                    <a:pt x="1810" y="2644"/>
                    <a:pt x="1679" y="2656"/>
                  </a:cubicBezTo>
                  <a:cubicBezTo>
                    <a:pt x="1511" y="2671"/>
                    <a:pt x="1316" y="2690"/>
                    <a:pt x="1127" y="2690"/>
                  </a:cubicBezTo>
                  <a:cubicBezTo>
                    <a:pt x="861" y="2690"/>
                    <a:pt x="606" y="2652"/>
                    <a:pt x="453" y="2513"/>
                  </a:cubicBezTo>
                  <a:cubicBezTo>
                    <a:pt x="358" y="2406"/>
                    <a:pt x="298" y="2263"/>
                    <a:pt x="298" y="2049"/>
                  </a:cubicBezTo>
                  <a:cubicBezTo>
                    <a:pt x="298" y="1561"/>
                    <a:pt x="477" y="1108"/>
                    <a:pt x="798" y="799"/>
                  </a:cubicBezTo>
                  <a:cubicBezTo>
                    <a:pt x="1132" y="489"/>
                    <a:pt x="1560" y="311"/>
                    <a:pt x="2037" y="311"/>
                  </a:cubicBezTo>
                  <a:close/>
                  <a:moveTo>
                    <a:pt x="2060" y="2954"/>
                  </a:moveTo>
                  <a:cubicBezTo>
                    <a:pt x="2156" y="2954"/>
                    <a:pt x="2287" y="2978"/>
                    <a:pt x="2406" y="2978"/>
                  </a:cubicBezTo>
                  <a:cubicBezTo>
                    <a:pt x="2584" y="2989"/>
                    <a:pt x="2763" y="3001"/>
                    <a:pt x="2953" y="3001"/>
                  </a:cubicBezTo>
                  <a:cubicBezTo>
                    <a:pt x="3060" y="3001"/>
                    <a:pt x="3156" y="3001"/>
                    <a:pt x="3239" y="2989"/>
                  </a:cubicBezTo>
                  <a:lnTo>
                    <a:pt x="3239" y="2989"/>
                  </a:lnTo>
                  <a:cubicBezTo>
                    <a:pt x="3037" y="3335"/>
                    <a:pt x="2644" y="3537"/>
                    <a:pt x="2239" y="3537"/>
                  </a:cubicBezTo>
                  <a:lnTo>
                    <a:pt x="1882" y="3537"/>
                  </a:lnTo>
                  <a:cubicBezTo>
                    <a:pt x="1465" y="3537"/>
                    <a:pt x="1096" y="3335"/>
                    <a:pt x="870" y="2989"/>
                  </a:cubicBezTo>
                  <a:lnTo>
                    <a:pt x="870" y="2989"/>
                  </a:lnTo>
                  <a:cubicBezTo>
                    <a:pt x="979" y="2999"/>
                    <a:pt x="1092" y="3002"/>
                    <a:pt x="1204" y="3002"/>
                  </a:cubicBezTo>
                  <a:cubicBezTo>
                    <a:pt x="1385" y="3002"/>
                    <a:pt x="1565" y="2992"/>
                    <a:pt x="1727" y="2978"/>
                  </a:cubicBezTo>
                  <a:cubicBezTo>
                    <a:pt x="1858" y="2954"/>
                    <a:pt x="1977" y="2954"/>
                    <a:pt x="2060" y="2954"/>
                  </a:cubicBezTo>
                  <a:close/>
                  <a:moveTo>
                    <a:pt x="2060" y="1"/>
                  </a:moveTo>
                  <a:cubicBezTo>
                    <a:pt x="894" y="1"/>
                    <a:pt x="1" y="870"/>
                    <a:pt x="1" y="2049"/>
                  </a:cubicBezTo>
                  <a:cubicBezTo>
                    <a:pt x="1" y="2346"/>
                    <a:pt x="84" y="2573"/>
                    <a:pt x="263" y="2739"/>
                  </a:cubicBezTo>
                  <a:cubicBezTo>
                    <a:pt x="322" y="2799"/>
                    <a:pt x="393" y="2835"/>
                    <a:pt x="477" y="2870"/>
                  </a:cubicBezTo>
                  <a:cubicBezTo>
                    <a:pt x="691" y="3466"/>
                    <a:pt x="1263" y="3847"/>
                    <a:pt x="1882" y="3847"/>
                  </a:cubicBezTo>
                  <a:lnTo>
                    <a:pt x="2239" y="3847"/>
                  </a:lnTo>
                  <a:cubicBezTo>
                    <a:pt x="2870" y="3847"/>
                    <a:pt x="3430" y="3466"/>
                    <a:pt x="3656" y="2870"/>
                  </a:cubicBezTo>
                  <a:cubicBezTo>
                    <a:pt x="3727" y="2835"/>
                    <a:pt x="3811" y="2775"/>
                    <a:pt x="3870" y="2716"/>
                  </a:cubicBezTo>
                  <a:cubicBezTo>
                    <a:pt x="4049" y="2561"/>
                    <a:pt x="4132" y="2335"/>
                    <a:pt x="4132" y="2037"/>
                  </a:cubicBezTo>
                  <a:cubicBezTo>
                    <a:pt x="4132" y="1489"/>
                    <a:pt x="3906" y="953"/>
                    <a:pt x="3525" y="572"/>
                  </a:cubicBezTo>
                  <a:cubicBezTo>
                    <a:pt x="3132" y="203"/>
                    <a:pt x="2620" y="1"/>
                    <a:pt x="206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8" name="Google Shape;8288;p13"/>
            <p:cNvSpPr/>
            <p:nvPr/>
          </p:nvSpPr>
          <p:spPr>
            <a:xfrm>
              <a:off x="8087149" y="1640498"/>
              <a:ext cx="43456" cy="48032"/>
            </a:xfrm>
            <a:custGeom>
              <a:rect b="b" l="l" r="r" t="t"/>
              <a:pathLst>
                <a:path extrusionOk="0" h="1501" w="1358">
                  <a:moveTo>
                    <a:pt x="679" y="0"/>
                  </a:moveTo>
                  <a:cubicBezTo>
                    <a:pt x="298" y="0"/>
                    <a:pt x="1" y="298"/>
                    <a:pt x="1" y="667"/>
                  </a:cubicBezTo>
                  <a:lnTo>
                    <a:pt x="1" y="833"/>
                  </a:lnTo>
                  <a:cubicBezTo>
                    <a:pt x="1" y="1203"/>
                    <a:pt x="298" y="1500"/>
                    <a:pt x="679" y="1500"/>
                  </a:cubicBezTo>
                  <a:cubicBezTo>
                    <a:pt x="1048" y="1500"/>
                    <a:pt x="1346" y="1203"/>
                    <a:pt x="1346" y="833"/>
                  </a:cubicBezTo>
                  <a:lnTo>
                    <a:pt x="1346" y="691"/>
                  </a:lnTo>
                  <a:cubicBezTo>
                    <a:pt x="1358" y="595"/>
                    <a:pt x="1286" y="524"/>
                    <a:pt x="1191" y="524"/>
                  </a:cubicBezTo>
                  <a:cubicBezTo>
                    <a:pt x="1108" y="524"/>
                    <a:pt x="1036" y="595"/>
                    <a:pt x="1036" y="691"/>
                  </a:cubicBezTo>
                  <a:lnTo>
                    <a:pt x="1036" y="845"/>
                  </a:lnTo>
                  <a:cubicBezTo>
                    <a:pt x="1036" y="1048"/>
                    <a:pt x="870" y="1203"/>
                    <a:pt x="679" y="1203"/>
                  </a:cubicBezTo>
                  <a:cubicBezTo>
                    <a:pt x="477" y="1203"/>
                    <a:pt x="322" y="1036"/>
                    <a:pt x="322" y="845"/>
                  </a:cubicBezTo>
                  <a:lnTo>
                    <a:pt x="322" y="691"/>
                  </a:lnTo>
                  <a:cubicBezTo>
                    <a:pt x="322" y="488"/>
                    <a:pt x="477" y="333"/>
                    <a:pt x="679" y="333"/>
                  </a:cubicBezTo>
                  <a:cubicBezTo>
                    <a:pt x="763" y="333"/>
                    <a:pt x="834" y="250"/>
                    <a:pt x="834" y="167"/>
                  </a:cubicBezTo>
                  <a:cubicBezTo>
                    <a:pt x="834" y="71"/>
                    <a:pt x="763" y="0"/>
                    <a:pt x="67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9" name="Google Shape;8289;p13"/>
            <p:cNvSpPr/>
            <p:nvPr/>
          </p:nvSpPr>
          <p:spPr>
            <a:xfrm>
              <a:off x="8207149" y="1640498"/>
              <a:ext cx="43104" cy="48032"/>
            </a:xfrm>
            <a:custGeom>
              <a:rect b="b" l="l" r="r" t="t"/>
              <a:pathLst>
                <a:path extrusionOk="0" h="1501" w="1347">
                  <a:moveTo>
                    <a:pt x="680" y="0"/>
                  </a:moveTo>
                  <a:cubicBezTo>
                    <a:pt x="299" y="0"/>
                    <a:pt x="1" y="298"/>
                    <a:pt x="1" y="667"/>
                  </a:cubicBezTo>
                  <a:lnTo>
                    <a:pt x="1" y="833"/>
                  </a:lnTo>
                  <a:cubicBezTo>
                    <a:pt x="1" y="1203"/>
                    <a:pt x="299" y="1500"/>
                    <a:pt x="680" y="1500"/>
                  </a:cubicBezTo>
                  <a:cubicBezTo>
                    <a:pt x="1049" y="1500"/>
                    <a:pt x="1346" y="1203"/>
                    <a:pt x="1346" y="833"/>
                  </a:cubicBezTo>
                  <a:lnTo>
                    <a:pt x="1346" y="691"/>
                  </a:lnTo>
                  <a:cubicBezTo>
                    <a:pt x="1346" y="595"/>
                    <a:pt x="1287" y="524"/>
                    <a:pt x="1192" y="524"/>
                  </a:cubicBezTo>
                  <a:cubicBezTo>
                    <a:pt x="1108" y="524"/>
                    <a:pt x="1037" y="595"/>
                    <a:pt x="1037" y="691"/>
                  </a:cubicBezTo>
                  <a:lnTo>
                    <a:pt x="1037" y="845"/>
                  </a:lnTo>
                  <a:cubicBezTo>
                    <a:pt x="1037" y="1048"/>
                    <a:pt x="870" y="1203"/>
                    <a:pt x="680" y="1203"/>
                  </a:cubicBezTo>
                  <a:cubicBezTo>
                    <a:pt x="477" y="1203"/>
                    <a:pt x="311" y="1036"/>
                    <a:pt x="311" y="845"/>
                  </a:cubicBezTo>
                  <a:lnTo>
                    <a:pt x="311" y="691"/>
                  </a:lnTo>
                  <a:cubicBezTo>
                    <a:pt x="311" y="488"/>
                    <a:pt x="477" y="333"/>
                    <a:pt x="680" y="333"/>
                  </a:cubicBezTo>
                  <a:cubicBezTo>
                    <a:pt x="763" y="333"/>
                    <a:pt x="834" y="250"/>
                    <a:pt x="834" y="167"/>
                  </a:cubicBezTo>
                  <a:cubicBezTo>
                    <a:pt x="834" y="71"/>
                    <a:pt x="763" y="0"/>
                    <a:pt x="68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293" name="Shape 8293"/>
        <p:cNvGrpSpPr/>
        <p:nvPr/>
      </p:nvGrpSpPr>
      <p:grpSpPr>
        <a:xfrm>
          <a:off x="0" y="0"/>
          <a:ext cx="0" cy="0"/>
          <a:chOff x="0" y="0"/>
          <a:chExt cx="0" cy="0"/>
        </a:xfrm>
      </p:grpSpPr>
      <p:sp>
        <p:nvSpPr>
          <p:cNvPr id="8294" name="Google Shape;8294;p14"/>
          <p:cNvSpPr/>
          <p:nvPr/>
        </p:nvSpPr>
        <p:spPr>
          <a:xfrm>
            <a:off x="3462600" y="1224575"/>
            <a:ext cx="2295300" cy="3827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5" name="Google Shape;8295;p14"/>
          <p:cNvSpPr/>
          <p:nvPr/>
        </p:nvSpPr>
        <p:spPr>
          <a:xfrm>
            <a:off x="5978575" y="1224575"/>
            <a:ext cx="2218800" cy="3827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6" name="Google Shape;8296;p14"/>
          <p:cNvSpPr/>
          <p:nvPr/>
        </p:nvSpPr>
        <p:spPr>
          <a:xfrm>
            <a:off x="946625" y="1224650"/>
            <a:ext cx="2295300" cy="3827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7" name="Google Shape;8297;p14"/>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Benefits</a:t>
            </a:r>
            <a:endParaRPr/>
          </a:p>
        </p:txBody>
      </p:sp>
      <p:sp>
        <p:nvSpPr>
          <p:cNvPr id="8298" name="Google Shape;8298;p14"/>
          <p:cNvSpPr txBox="1"/>
          <p:nvPr>
            <p:ph idx="1" type="subTitle"/>
          </p:nvPr>
        </p:nvSpPr>
        <p:spPr>
          <a:xfrm>
            <a:off x="1071125" y="1292100"/>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Increase in library hours  </a:t>
            </a:r>
            <a:endParaRPr/>
          </a:p>
        </p:txBody>
      </p:sp>
      <p:sp>
        <p:nvSpPr>
          <p:cNvPr id="8299" name="Google Shape;8299;p14"/>
          <p:cNvSpPr txBox="1"/>
          <p:nvPr>
            <p:ph idx="2" type="subTitle"/>
          </p:nvPr>
        </p:nvSpPr>
        <p:spPr>
          <a:xfrm>
            <a:off x="781025" y="2174550"/>
            <a:ext cx="2460900" cy="26994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a:t>2 to 6 contact hours</a:t>
            </a:r>
            <a:endParaRPr/>
          </a:p>
          <a:p>
            <a:pPr indent="-317500" lvl="0" marL="457200" rtl="0" algn="l">
              <a:lnSpc>
                <a:spcPct val="100000"/>
              </a:lnSpc>
              <a:spcBef>
                <a:spcPts val="0"/>
              </a:spcBef>
              <a:spcAft>
                <a:spcPts val="0"/>
              </a:spcAft>
              <a:buSzPts val="1400"/>
              <a:buChar char="-"/>
            </a:pPr>
            <a:r>
              <a:rPr lang="en"/>
              <a:t>0 to 4 assignments</a:t>
            </a:r>
            <a:endParaRPr/>
          </a:p>
          <a:p>
            <a:pPr indent="-317500" lvl="0" marL="457200" rtl="0" algn="l">
              <a:lnSpc>
                <a:spcPct val="100000"/>
              </a:lnSpc>
              <a:spcBef>
                <a:spcPts val="0"/>
              </a:spcBef>
              <a:spcAft>
                <a:spcPts val="0"/>
              </a:spcAft>
              <a:buSzPts val="1400"/>
              <a:buChar char="-"/>
            </a:pPr>
            <a:r>
              <a:rPr lang="en"/>
              <a:t>Contribute to college-wide exams </a:t>
            </a:r>
            <a:endParaRPr/>
          </a:p>
          <a:p>
            <a:pPr indent="-317500" lvl="0" marL="457200" rtl="0" algn="l">
              <a:lnSpc>
                <a:spcPct val="100000"/>
              </a:lnSpc>
              <a:spcBef>
                <a:spcPts val="0"/>
              </a:spcBef>
              <a:spcAft>
                <a:spcPts val="0"/>
              </a:spcAft>
              <a:buSzPts val="1400"/>
              <a:buChar char="-"/>
            </a:pPr>
            <a:r>
              <a:rPr lang="en"/>
              <a:t>Teach summer students </a:t>
            </a:r>
            <a:endParaRPr/>
          </a:p>
        </p:txBody>
      </p:sp>
      <p:sp>
        <p:nvSpPr>
          <p:cNvPr id="8300" name="Google Shape;8300;p14"/>
          <p:cNvSpPr txBox="1"/>
          <p:nvPr>
            <p:ph idx="3" type="subTitle"/>
          </p:nvPr>
        </p:nvSpPr>
        <p:spPr>
          <a:xfrm>
            <a:off x="3587100" y="1280767"/>
            <a:ext cx="2046300" cy="1176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Increased collaboration with faculty</a:t>
            </a:r>
            <a:endParaRPr/>
          </a:p>
        </p:txBody>
      </p:sp>
      <p:sp>
        <p:nvSpPr>
          <p:cNvPr id="8301" name="Google Shape;8301;p14"/>
          <p:cNvSpPr txBox="1"/>
          <p:nvPr>
            <p:ph idx="5" type="subTitle"/>
          </p:nvPr>
        </p:nvSpPr>
        <p:spPr>
          <a:xfrm>
            <a:off x="6064825" y="1280775"/>
            <a:ext cx="2046300" cy="900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Relationship Building </a:t>
            </a:r>
            <a:endParaRPr/>
          </a:p>
        </p:txBody>
      </p:sp>
      <p:sp>
        <p:nvSpPr>
          <p:cNvPr id="8302" name="Google Shape;8302;p14"/>
          <p:cNvSpPr txBox="1"/>
          <p:nvPr>
            <p:ph idx="2" type="subTitle"/>
          </p:nvPr>
        </p:nvSpPr>
        <p:spPr>
          <a:xfrm>
            <a:off x="3268050" y="2404775"/>
            <a:ext cx="2532000" cy="21753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a:t>Asked to collaborate and teach in 3 other courses </a:t>
            </a:r>
            <a:endParaRPr/>
          </a:p>
          <a:p>
            <a:pPr indent="-317500" lvl="0" marL="457200" rtl="0" algn="l">
              <a:lnSpc>
                <a:spcPct val="100000"/>
              </a:lnSpc>
              <a:spcBef>
                <a:spcPts val="0"/>
              </a:spcBef>
              <a:spcAft>
                <a:spcPts val="0"/>
              </a:spcAft>
              <a:buSzPts val="1400"/>
              <a:buChar char="-"/>
            </a:pPr>
            <a:r>
              <a:rPr lang="en"/>
              <a:t>Designed one other assignment</a:t>
            </a:r>
            <a:endParaRPr/>
          </a:p>
          <a:p>
            <a:pPr indent="-317500" lvl="0" marL="457200" rtl="0" algn="l">
              <a:lnSpc>
                <a:spcPct val="100000"/>
              </a:lnSpc>
              <a:spcBef>
                <a:spcPts val="0"/>
              </a:spcBef>
              <a:spcAft>
                <a:spcPts val="0"/>
              </a:spcAft>
              <a:buSzPts val="1400"/>
              <a:buChar char="-"/>
            </a:pPr>
            <a:r>
              <a:rPr lang="en"/>
              <a:t>Support KS projects </a:t>
            </a:r>
            <a:endParaRPr/>
          </a:p>
        </p:txBody>
      </p:sp>
      <p:sp>
        <p:nvSpPr>
          <p:cNvPr id="8303" name="Google Shape;8303;p14"/>
          <p:cNvSpPr txBox="1"/>
          <p:nvPr>
            <p:ph idx="2" type="subTitle"/>
          </p:nvPr>
        </p:nvSpPr>
        <p:spPr>
          <a:xfrm>
            <a:off x="5826175" y="2174550"/>
            <a:ext cx="2371200" cy="7944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
              <a:t>Strong liaison relationships with whole faculty </a:t>
            </a:r>
            <a:endParaRPr/>
          </a:p>
          <a:p>
            <a:pPr indent="-317500" lvl="0" marL="457200" rtl="0" algn="l">
              <a:lnSpc>
                <a:spcPct val="100000"/>
              </a:lnSpc>
              <a:spcBef>
                <a:spcPts val="0"/>
              </a:spcBef>
              <a:spcAft>
                <a:spcPts val="0"/>
              </a:spcAft>
              <a:buSzPts val="1400"/>
              <a:buChar char="-"/>
            </a:pPr>
            <a:r>
              <a:rPr lang="en"/>
              <a:t>Word-of-mouth recommendations</a:t>
            </a:r>
            <a:endParaRPr/>
          </a:p>
          <a:p>
            <a:pPr indent="-317500" lvl="0" marL="457200" rtl="0" algn="l">
              <a:lnSpc>
                <a:spcPct val="100000"/>
              </a:lnSpc>
              <a:spcBef>
                <a:spcPts val="0"/>
              </a:spcBef>
              <a:spcAft>
                <a:spcPts val="0"/>
              </a:spcAft>
              <a:buSzPts val="1400"/>
              <a:buChar char="-"/>
            </a:pPr>
            <a:r>
              <a:rPr lang="en"/>
              <a:t>Work closely with Dean, Vice-Dean, and Coordinators</a:t>
            </a:r>
            <a:endParaRPr/>
          </a:p>
        </p:txBody>
      </p:sp>
      <p:grpSp>
        <p:nvGrpSpPr>
          <p:cNvPr id="8304" name="Google Shape;8304;p14"/>
          <p:cNvGrpSpPr/>
          <p:nvPr/>
        </p:nvGrpSpPr>
        <p:grpSpPr>
          <a:xfrm>
            <a:off x="1598223" y="4286311"/>
            <a:ext cx="765457" cy="625505"/>
            <a:chOff x="5774124" y="4294550"/>
            <a:chExt cx="331611" cy="331674"/>
          </a:xfrm>
        </p:grpSpPr>
        <p:sp>
          <p:nvSpPr>
            <p:cNvPr id="8305" name="Google Shape;8305;p14"/>
            <p:cNvSpPr/>
            <p:nvPr/>
          </p:nvSpPr>
          <p:spPr>
            <a:xfrm>
              <a:off x="5774124" y="4419664"/>
              <a:ext cx="331611" cy="206560"/>
            </a:xfrm>
            <a:custGeom>
              <a:rect b="b" l="l" r="r" t="t"/>
              <a:pathLst>
                <a:path extrusionOk="0" h="6490" w="10419">
                  <a:moveTo>
                    <a:pt x="2751" y="2905"/>
                  </a:moveTo>
                  <a:lnTo>
                    <a:pt x="2751" y="6191"/>
                  </a:lnTo>
                  <a:lnTo>
                    <a:pt x="1429" y="6191"/>
                  </a:lnTo>
                  <a:lnTo>
                    <a:pt x="1429" y="2905"/>
                  </a:lnTo>
                  <a:close/>
                  <a:moveTo>
                    <a:pt x="5847" y="2084"/>
                  </a:moveTo>
                  <a:lnTo>
                    <a:pt x="5847" y="6191"/>
                  </a:lnTo>
                  <a:lnTo>
                    <a:pt x="4525" y="6191"/>
                  </a:lnTo>
                  <a:lnTo>
                    <a:pt x="4525" y="2084"/>
                  </a:lnTo>
                  <a:close/>
                  <a:moveTo>
                    <a:pt x="8942" y="298"/>
                  </a:moveTo>
                  <a:lnTo>
                    <a:pt x="8942" y="6191"/>
                  </a:lnTo>
                  <a:lnTo>
                    <a:pt x="7609" y="6191"/>
                  </a:lnTo>
                  <a:lnTo>
                    <a:pt x="7609" y="298"/>
                  </a:lnTo>
                  <a:close/>
                  <a:moveTo>
                    <a:pt x="7466" y="0"/>
                  </a:moveTo>
                  <a:cubicBezTo>
                    <a:pt x="7383" y="0"/>
                    <a:pt x="7323" y="72"/>
                    <a:pt x="7323" y="155"/>
                  </a:cubicBezTo>
                  <a:lnTo>
                    <a:pt x="7323" y="6191"/>
                  </a:lnTo>
                  <a:lnTo>
                    <a:pt x="6156" y="6191"/>
                  </a:lnTo>
                  <a:lnTo>
                    <a:pt x="6156" y="1941"/>
                  </a:lnTo>
                  <a:cubicBezTo>
                    <a:pt x="6156" y="1846"/>
                    <a:pt x="6085" y="1786"/>
                    <a:pt x="6013" y="1786"/>
                  </a:cubicBezTo>
                  <a:lnTo>
                    <a:pt x="4370" y="1786"/>
                  </a:lnTo>
                  <a:cubicBezTo>
                    <a:pt x="4287" y="1786"/>
                    <a:pt x="4227" y="1858"/>
                    <a:pt x="4227" y="1941"/>
                  </a:cubicBezTo>
                  <a:lnTo>
                    <a:pt x="4227" y="6191"/>
                  </a:lnTo>
                  <a:lnTo>
                    <a:pt x="3061" y="6191"/>
                  </a:lnTo>
                  <a:lnTo>
                    <a:pt x="3061" y="2751"/>
                  </a:lnTo>
                  <a:cubicBezTo>
                    <a:pt x="3061" y="2667"/>
                    <a:pt x="2989" y="2608"/>
                    <a:pt x="2918" y="2608"/>
                  </a:cubicBezTo>
                  <a:lnTo>
                    <a:pt x="1275" y="2608"/>
                  </a:lnTo>
                  <a:cubicBezTo>
                    <a:pt x="1191" y="2608"/>
                    <a:pt x="1132" y="2679"/>
                    <a:pt x="1132" y="2751"/>
                  </a:cubicBezTo>
                  <a:lnTo>
                    <a:pt x="1132" y="6191"/>
                  </a:lnTo>
                  <a:lnTo>
                    <a:pt x="144" y="6191"/>
                  </a:lnTo>
                  <a:cubicBezTo>
                    <a:pt x="60" y="6191"/>
                    <a:pt x="1" y="6263"/>
                    <a:pt x="1" y="6346"/>
                  </a:cubicBezTo>
                  <a:cubicBezTo>
                    <a:pt x="1" y="6430"/>
                    <a:pt x="72" y="6489"/>
                    <a:pt x="144" y="6489"/>
                  </a:cubicBezTo>
                  <a:lnTo>
                    <a:pt x="10264" y="6489"/>
                  </a:lnTo>
                  <a:cubicBezTo>
                    <a:pt x="10359" y="6489"/>
                    <a:pt x="10419" y="6418"/>
                    <a:pt x="10419" y="6346"/>
                  </a:cubicBezTo>
                  <a:cubicBezTo>
                    <a:pt x="10395" y="6251"/>
                    <a:pt x="10323" y="6191"/>
                    <a:pt x="10240" y="6191"/>
                  </a:cubicBezTo>
                  <a:lnTo>
                    <a:pt x="9252" y="6191"/>
                  </a:lnTo>
                  <a:lnTo>
                    <a:pt x="9252" y="155"/>
                  </a:lnTo>
                  <a:cubicBezTo>
                    <a:pt x="9252" y="60"/>
                    <a:pt x="9180" y="0"/>
                    <a:pt x="910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6" name="Google Shape;8306;p14"/>
            <p:cNvSpPr/>
            <p:nvPr/>
          </p:nvSpPr>
          <p:spPr>
            <a:xfrm>
              <a:off x="5778294" y="4294550"/>
              <a:ext cx="316461" cy="191442"/>
            </a:xfrm>
            <a:custGeom>
              <a:rect b="b" l="l" r="r" t="t"/>
              <a:pathLst>
                <a:path extrusionOk="0" h="6015" w="9943">
                  <a:moveTo>
                    <a:pt x="9447" y="0"/>
                  </a:moveTo>
                  <a:cubicBezTo>
                    <a:pt x="9433" y="0"/>
                    <a:pt x="9420" y="1"/>
                    <a:pt x="9407" y="2"/>
                  </a:cubicBezTo>
                  <a:lnTo>
                    <a:pt x="8097" y="169"/>
                  </a:lnTo>
                  <a:cubicBezTo>
                    <a:pt x="7847" y="193"/>
                    <a:pt x="7644" y="455"/>
                    <a:pt x="7680" y="705"/>
                  </a:cubicBezTo>
                  <a:cubicBezTo>
                    <a:pt x="7703" y="951"/>
                    <a:pt x="7914" y="1123"/>
                    <a:pt x="8167" y="1123"/>
                  </a:cubicBezTo>
                  <a:cubicBezTo>
                    <a:pt x="8183" y="1123"/>
                    <a:pt x="8200" y="1123"/>
                    <a:pt x="8216" y="1121"/>
                  </a:cubicBezTo>
                  <a:lnTo>
                    <a:pt x="8323" y="1109"/>
                  </a:lnTo>
                  <a:lnTo>
                    <a:pt x="8323" y="1109"/>
                  </a:lnTo>
                  <a:cubicBezTo>
                    <a:pt x="6716" y="2967"/>
                    <a:pt x="4811" y="3919"/>
                    <a:pt x="3465" y="4407"/>
                  </a:cubicBezTo>
                  <a:cubicBezTo>
                    <a:pt x="1787" y="5003"/>
                    <a:pt x="477" y="5062"/>
                    <a:pt x="477" y="5062"/>
                  </a:cubicBezTo>
                  <a:cubicBezTo>
                    <a:pt x="203" y="5074"/>
                    <a:pt x="1" y="5288"/>
                    <a:pt x="13" y="5550"/>
                  </a:cubicBezTo>
                  <a:cubicBezTo>
                    <a:pt x="24" y="5824"/>
                    <a:pt x="239" y="6015"/>
                    <a:pt x="489" y="6015"/>
                  </a:cubicBezTo>
                  <a:lnTo>
                    <a:pt x="501" y="6015"/>
                  </a:lnTo>
                  <a:cubicBezTo>
                    <a:pt x="560" y="6015"/>
                    <a:pt x="1953" y="5967"/>
                    <a:pt x="3775" y="5312"/>
                  </a:cubicBezTo>
                  <a:cubicBezTo>
                    <a:pt x="4811" y="4943"/>
                    <a:pt x="5775" y="4467"/>
                    <a:pt x="6656" y="3872"/>
                  </a:cubicBezTo>
                  <a:cubicBezTo>
                    <a:pt x="6728" y="3824"/>
                    <a:pt x="6740" y="3729"/>
                    <a:pt x="6692" y="3669"/>
                  </a:cubicBezTo>
                  <a:cubicBezTo>
                    <a:pt x="6670" y="3618"/>
                    <a:pt x="6621" y="3594"/>
                    <a:pt x="6573" y="3594"/>
                  </a:cubicBezTo>
                  <a:cubicBezTo>
                    <a:pt x="6542" y="3594"/>
                    <a:pt x="6512" y="3603"/>
                    <a:pt x="6490" y="3622"/>
                  </a:cubicBezTo>
                  <a:cubicBezTo>
                    <a:pt x="5620" y="4205"/>
                    <a:pt x="4692" y="4681"/>
                    <a:pt x="3692" y="5038"/>
                  </a:cubicBezTo>
                  <a:cubicBezTo>
                    <a:pt x="1906" y="5669"/>
                    <a:pt x="560" y="5717"/>
                    <a:pt x="525" y="5717"/>
                  </a:cubicBezTo>
                  <a:cubicBezTo>
                    <a:pt x="429" y="5717"/>
                    <a:pt x="358" y="5646"/>
                    <a:pt x="346" y="5550"/>
                  </a:cubicBezTo>
                  <a:cubicBezTo>
                    <a:pt x="346" y="5467"/>
                    <a:pt x="417" y="5372"/>
                    <a:pt x="501" y="5372"/>
                  </a:cubicBezTo>
                  <a:cubicBezTo>
                    <a:pt x="525" y="5372"/>
                    <a:pt x="1858" y="5336"/>
                    <a:pt x="3596" y="4705"/>
                  </a:cubicBezTo>
                  <a:cubicBezTo>
                    <a:pt x="5061" y="4181"/>
                    <a:pt x="7144" y="3133"/>
                    <a:pt x="8835" y="1014"/>
                  </a:cubicBezTo>
                  <a:cubicBezTo>
                    <a:pt x="8927" y="911"/>
                    <a:pt x="8842" y="763"/>
                    <a:pt x="8718" y="763"/>
                  </a:cubicBezTo>
                  <a:cubicBezTo>
                    <a:pt x="8714" y="763"/>
                    <a:pt x="8709" y="764"/>
                    <a:pt x="8704" y="764"/>
                  </a:cubicBezTo>
                  <a:lnTo>
                    <a:pt x="8216" y="824"/>
                  </a:lnTo>
                  <a:cubicBezTo>
                    <a:pt x="8208" y="825"/>
                    <a:pt x="8200" y="825"/>
                    <a:pt x="8192" y="825"/>
                  </a:cubicBezTo>
                  <a:cubicBezTo>
                    <a:pt x="8109" y="825"/>
                    <a:pt x="8047" y="769"/>
                    <a:pt x="8025" y="693"/>
                  </a:cubicBezTo>
                  <a:cubicBezTo>
                    <a:pt x="7990" y="586"/>
                    <a:pt x="8061" y="478"/>
                    <a:pt x="8168" y="478"/>
                  </a:cubicBezTo>
                  <a:lnTo>
                    <a:pt x="9478" y="312"/>
                  </a:lnTo>
                  <a:cubicBezTo>
                    <a:pt x="9484" y="311"/>
                    <a:pt x="9490" y="311"/>
                    <a:pt x="9496" y="311"/>
                  </a:cubicBezTo>
                  <a:cubicBezTo>
                    <a:pt x="9594" y="311"/>
                    <a:pt x="9669" y="400"/>
                    <a:pt x="9669" y="490"/>
                  </a:cubicBezTo>
                  <a:lnTo>
                    <a:pt x="9669" y="1800"/>
                  </a:lnTo>
                  <a:cubicBezTo>
                    <a:pt x="9669" y="1895"/>
                    <a:pt x="9597" y="1979"/>
                    <a:pt x="9490" y="1979"/>
                  </a:cubicBezTo>
                  <a:cubicBezTo>
                    <a:pt x="9407" y="1979"/>
                    <a:pt x="9311" y="1907"/>
                    <a:pt x="9311" y="1800"/>
                  </a:cubicBezTo>
                  <a:lnTo>
                    <a:pt x="9311" y="1407"/>
                  </a:lnTo>
                  <a:cubicBezTo>
                    <a:pt x="9311" y="1348"/>
                    <a:pt x="9264" y="1288"/>
                    <a:pt x="9204" y="1252"/>
                  </a:cubicBezTo>
                  <a:cubicBezTo>
                    <a:pt x="9187" y="1242"/>
                    <a:pt x="9169" y="1238"/>
                    <a:pt x="9152" y="1238"/>
                  </a:cubicBezTo>
                  <a:cubicBezTo>
                    <a:pt x="9106" y="1238"/>
                    <a:pt x="9060" y="1266"/>
                    <a:pt x="9026" y="1300"/>
                  </a:cubicBezTo>
                  <a:cubicBezTo>
                    <a:pt x="8466" y="2002"/>
                    <a:pt x="7811" y="2633"/>
                    <a:pt x="7097" y="3193"/>
                  </a:cubicBezTo>
                  <a:cubicBezTo>
                    <a:pt x="7037" y="3229"/>
                    <a:pt x="7025" y="3336"/>
                    <a:pt x="7061" y="3395"/>
                  </a:cubicBezTo>
                  <a:cubicBezTo>
                    <a:pt x="7091" y="3433"/>
                    <a:pt x="7144" y="3451"/>
                    <a:pt x="7194" y="3451"/>
                  </a:cubicBezTo>
                  <a:cubicBezTo>
                    <a:pt x="7224" y="3451"/>
                    <a:pt x="7253" y="3445"/>
                    <a:pt x="7275" y="3431"/>
                  </a:cubicBezTo>
                  <a:cubicBezTo>
                    <a:pt x="7895" y="2943"/>
                    <a:pt x="8466" y="2419"/>
                    <a:pt x="8990" y="1824"/>
                  </a:cubicBezTo>
                  <a:cubicBezTo>
                    <a:pt x="9002" y="2074"/>
                    <a:pt x="9204" y="2276"/>
                    <a:pt x="9466" y="2276"/>
                  </a:cubicBezTo>
                  <a:cubicBezTo>
                    <a:pt x="9728" y="2276"/>
                    <a:pt x="9942" y="2074"/>
                    <a:pt x="9942" y="1800"/>
                  </a:cubicBezTo>
                  <a:lnTo>
                    <a:pt x="9942" y="478"/>
                  </a:lnTo>
                  <a:cubicBezTo>
                    <a:pt x="9942" y="347"/>
                    <a:pt x="9883" y="216"/>
                    <a:pt x="9776" y="121"/>
                  </a:cubicBezTo>
                  <a:cubicBezTo>
                    <a:pt x="9679" y="46"/>
                    <a:pt x="9564" y="0"/>
                    <a:pt x="944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07" name="Google Shape;8307;p14"/>
          <p:cNvGrpSpPr/>
          <p:nvPr/>
        </p:nvGrpSpPr>
        <p:grpSpPr>
          <a:xfrm>
            <a:off x="4227532" y="4339112"/>
            <a:ext cx="765445" cy="572714"/>
            <a:chOff x="7098912" y="1969392"/>
            <a:chExt cx="359651" cy="361561"/>
          </a:xfrm>
        </p:grpSpPr>
        <p:sp>
          <p:nvSpPr>
            <p:cNvPr id="8308" name="Google Shape;8308;p14"/>
            <p:cNvSpPr/>
            <p:nvPr/>
          </p:nvSpPr>
          <p:spPr>
            <a:xfrm>
              <a:off x="7098912" y="2127607"/>
              <a:ext cx="134567" cy="202582"/>
            </a:xfrm>
            <a:custGeom>
              <a:rect b="b" l="l" r="r" t="t"/>
              <a:pathLst>
                <a:path extrusionOk="0" h="6365" w="4228">
                  <a:moveTo>
                    <a:pt x="2108" y="331"/>
                  </a:moveTo>
                  <a:cubicBezTo>
                    <a:pt x="2153" y="331"/>
                    <a:pt x="2198" y="334"/>
                    <a:pt x="2239" y="340"/>
                  </a:cubicBezTo>
                  <a:cubicBezTo>
                    <a:pt x="2978" y="399"/>
                    <a:pt x="3537" y="1042"/>
                    <a:pt x="3537" y="1780"/>
                  </a:cubicBezTo>
                  <a:cubicBezTo>
                    <a:pt x="3537" y="2483"/>
                    <a:pt x="3704" y="3138"/>
                    <a:pt x="3847" y="3483"/>
                  </a:cubicBezTo>
                  <a:lnTo>
                    <a:pt x="3847" y="3495"/>
                  </a:lnTo>
                  <a:cubicBezTo>
                    <a:pt x="3656" y="3602"/>
                    <a:pt x="3335" y="3793"/>
                    <a:pt x="2787" y="3912"/>
                  </a:cubicBezTo>
                  <a:lnTo>
                    <a:pt x="2787" y="3864"/>
                  </a:lnTo>
                  <a:lnTo>
                    <a:pt x="2787" y="3531"/>
                  </a:lnTo>
                  <a:cubicBezTo>
                    <a:pt x="3001" y="3412"/>
                    <a:pt x="3180" y="3233"/>
                    <a:pt x="3299" y="3007"/>
                  </a:cubicBezTo>
                  <a:cubicBezTo>
                    <a:pt x="3537" y="2590"/>
                    <a:pt x="3454" y="2066"/>
                    <a:pt x="3108" y="1745"/>
                  </a:cubicBezTo>
                  <a:cubicBezTo>
                    <a:pt x="2870" y="1518"/>
                    <a:pt x="2430" y="1245"/>
                    <a:pt x="1727" y="1245"/>
                  </a:cubicBezTo>
                  <a:cubicBezTo>
                    <a:pt x="1680" y="1245"/>
                    <a:pt x="1632" y="1268"/>
                    <a:pt x="1608" y="1292"/>
                  </a:cubicBezTo>
                  <a:lnTo>
                    <a:pt x="1251" y="1649"/>
                  </a:lnTo>
                  <a:cubicBezTo>
                    <a:pt x="1192" y="1709"/>
                    <a:pt x="1192" y="1816"/>
                    <a:pt x="1251" y="1888"/>
                  </a:cubicBezTo>
                  <a:cubicBezTo>
                    <a:pt x="1281" y="1917"/>
                    <a:pt x="1323" y="1932"/>
                    <a:pt x="1366" y="1932"/>
                  </a:cubicBezTo>
                  <a:cubicBezTo>
                    <a:pt x="1409" y="1932"/>
                    <a:pt x="1454" y="1917"/>
                    <a:pt x="1489" y="1888"/>
                  </a:cubicBezTo>
                  <a:lnTo>
                    <a:pt x="1799" y="1578"/>
                  </a:lnTo>
                  <a:cubicBezTo>
                    <a:pt x="2239" y="1590"/>
                    <a:pt x="2608" y="1721"/>
                    <a:pt x="2882" y="1983"/>
                  </a:cubicBezTo>
                  <a:cubicBezTo>
                    <a:pt x="3120" y="2185"/>
                    <a:pt x="3180" y="2542"/>
                    <a:pt x="3025" y="2828"/>
                  </a:cubicBezTo>
                  <a:cubicBezTo>
                    <a:pt x="2823" y="3173"/>
                    <a:pt x="2466" y="3376"/>
                    <a:pt x="2085" y="3376"/>
                  </a:cubicBezTo>
                  <a:cubicBezTo>
                    <a:pt x="1489" y="3376"/>
                    <a:pt x="1013" y="2900"/>
                    <a:pt x="1013" y="2304"/>
                  </a:cubicBezTo>
                  <a:cubicBezTo>
                    <a:pt x="1013" y="2209"/>
                    <a:pt x="942" y="2138"/>
                    <a:pt x="846" y="2138"/>
                  </a:cubicBezTo>
                  <a:cubicBezTo>
                    <a:pt x="763" y="2138"/>
                    <a:pt x="680" y="2209"/>
                    <a:pt x="680" y="2304"/>
                  </a:cubicBezTo>
                  <a:cubicBezTo>
                    <a:pt x="680" y="2828"/>
                    <a:pt x="965" y="3292"/>
                    <a:pt x="1394" y="3519"/>
                  </a:cubicBezTo>
                  <a:lnTo>
                    <a:pt x="1394" y="3852"/>
                  </a:lnTo>
                  <a:lnTo>
                    <a:pt x="1394" y="3900"/>
                  </a:lnTo>
                  <a:cubicBezTo>
                    <a:pt x="834" y="3781"/>
                    <a:pt x="501" y="3602"/>
                    <a:pt x="370" y="3495"/>
                  </a:cubicBezTo>
                  <a:cubicBezTo>
                    <a:pt x="370" y="3495"/>
                    <a:pt x="358" y="3495"/>
                    <a:pt x="370" y="3483"/>
                  </a:cubicBezTo>
                  <a:cubicBezTo>
                    <a:pt x="525" y="3138"/>
                    <a:pt x="680" y="2483"/>
                    <a:pt x="680" y="1780"/>
                  </a:cubicBezTo>
                  <a:cubicBezTo>
                    <a:pt x="680" y="1042"/>
                    <a:pt x="1251" y="399"/>
                    <a:pt x="1977" y="340"/>
                  </a:cubicBezTo>
                  <a:cubicBezTo>
                    <a:pt x="2019" y="334"/>
                    <a:pt x="2064" y="331"/>
                    <a:pt x="2108" y="331"/>
                  </a:cubicBezTo>
                  <a:close/>
                  <a:moveTo>
                    <a:pt x="2442" y="3662"/>
                  </a:moveTo>
                  <a:lnTo>
                    <a:pt x="2442" y="3852"/>
                  </a:lnTo>
                  <a:cubicBezTo>
                    <a:pt x="2442" y="4043"/>
                    <a:pt x="2549" y="4221"/>
                    <a:pt x="2727" y="4316"/>
                  </a:cubicBezTo>
                  <a:lnTo>
                    <a:pt x="2823" y="4376"/>
                  </a:lnTo>
                  <a:cubicBezTo>
                    <a:pt x="2680" y="4626"/>
                    <a:pt x="2382" y="4793"/>
                    <a:pt x="2073" y="4793"/>
                  </a:cubicBezTo>
                  <a:cubicBezTo>
                    <a:pt x="1751" y="4793"/>
                    <a:pt x="1477" y="4626"/>
                    <a:pt x="1311" y="4376"/>
                  </a:cubicBezTo>
                  <a:lnTo>
                    <a:pt x="1418" y="4316"/>
                  </a:lnTo>
                  <a:cubicBezTo>
                    <a:pt x="1596" y="4221"/>
                    <a:pt x="1692" y="4043"/>
                    <a:pt x="1692" y="3852"/>
                  </a:cubicBezTo>
                  <a:lnTo>
                    <a:pt x="1692" y="3662"/>
                  </a:lnTo>
                  <a:cubicBezTo>
                    <a:pt x="1811" y="3685"/>
                    <a:pt x="1930" y="3709"/>
                    <a:pt x="2073" y="3709"/>
                  </a:cubicBezTo>
                  <a:cubicBezTo>
                    <a:pt x="2192" y="3709"/>
                    <a:pt x="2323" y="3685"/>
                    <a:pt x="2442" y="3662"/>
                  </a:cubicBezTo>
                  <a:close/>
                  <a:moveTo>
                    <a:pt x="2096" y="0"/>
                  </a:moveTo>
                  <a:cubicBezTo>
                    <a:pt x="2040" y="0"/>
                    <a:pt x="1983" y="6"/>
                    <a:pt x="1930" y="18"/>
                  </a:cubicBezTo>
                  <a:cubicBezTo>
                    <a:pt x="1037" y="102"/>
                    <a:pt x="334" y="875"/>
                    <a:pt x="334" y="1780"/>
                  </a:cubicBezTo>
                  <a:cubicBezTo>
                    <a:pt x="334" y="2435"/>
                    <a:pt x="180" y="3042"/>
                    <a:pt x="60" y="3364"/>
                  </a:cubicBezTo>
                  <a:cubicBezTo>
                    <a:pt x="1" y="3507"/>
                    <a:pt x="37" y="3673"/>
                    <a:pt x="180" y="3781"/>
                  </a:cubicBezTo>
                  <a:cubicBezTo>
                    <a:pt x="311" y="3888"/>
                    <a:pt x="596" y="4043"/>
                    <a:pt x="1037" y="4162"/>
                  </a:cubicBezTo>
                  <a:lnTo>
                    <a:pt x="382" y="4495"/>
                  </a:lnTo>
                  <a:cubicBezTo>
                    <a:pt x="144" y="4614"/>
                    <a:pt x="1" y="4852"/>
                    <a:pt x="1" y="5114"/>
                  </a:cubicBezTo>
                  <a:lnTo>
                    <a:pt x="1" y="6209"/>
                  </a:lnTo>
                  <a:cubicBezTo>
                    <a:pt x="1" y="6293"/>
                    <a:pt x="72" y="6364"/>
                    <a:pt x="156" y="6364"/>
                  </a:cubicBezTo>
                  <a:cubicBezTo>
                    <a:pt x="251" y="6364"/>
                    <a:pt x="322" y="6293"/>
                    <a:pt x="322" y="6209"/>
                  </a:cubicBezTo>
                  <a:lnTo>
                    <a:pt x="322" y="5114"/>
                  </a:lnTo>
                  <a:cubicBezTo>
                    <a:pt x="322" y="4983"/>
                    <a:pt x="394" y="4852"/>
                    <a:pt x="537" y="4793"/>
                  </a:cubicBezTo>
                  <a:lnTo>
                    <a:pt x="1049" y="4519"/>
                  </a:lnTo>
                  <a:cubicBezTo>
                    <a:pt x="1275" y="4900"/>
                    <a:pt x="1680" y="5138"/>
                    <a:pt x="2108" y="5138"/>
                  </a:cubicBezTo>
                  <a:cubicBezTo>
                    <a:pt x="2561" y="5138"/>
                    <a:pt x="2942" y="4900"/>
                    <a:pt x="3168" y="4519"/>
                  </a:cubicBezTo>
                  <a:lnTo>
                    <a:pt x="3692" y="4793"/>
                  </a:lnTo>
                  <a:cubicBezTo>
                    <a:pt x="3811" y="4852"/>
                    <a:pt x="3894" y="4983"/>
                    <a:pt x="3894" y="5114"/>
                  </a:cubicBezTo>
                  <a:lnTo>
                    <a:pt x="3894" y="6209"/>
                  </a:lnTo>
                  <a:cubicBezTo>
                    <a:pt x="3894" y="6293"/>
                    <a:pt x="3966" y="6364"/>
                    <a:pt x="4061" y="6364"/>
                  </a:cubicBezTo>
                  <a:cubicBezTo>
                    <a:pt x="4144" y="6364"/>
                    <a:pt x="4228" y="6293"/>
                    <a:pt x="4228" y="6209"/>
                  </a:cubicBezTo>
                  <a:lnTo>
                    <a:pt x="4228" y="5114"/>
                  </a:lnTo>
                  <a:cubicBezTo>
                    <a:pt x="4192" y="4852"/>
                    <a:pt x="4049" y="4614"/>
                    <a:pt x="3811" y="4495"/>
                  </a:cubicBezTo>
                  <a:lnTo>
                    <a:pt x="3156" y="4162"/>
                  </a:lnTo>
                  <a:cubicBezTo>
                    <a:pt x="3597" y="4043"/>
                    <a:pt x="3870" y="3888"/>
                    <a:pt x="4013" y="3781"/>
                  </a:cubicBezTo>
                  <a:cubicBezTo>
                    <a:pt x="4156" y="3685"/>
                    <a:pt x="4192" y="3507"/>
                    <a:pt x="4132" y="3364"/>
                  </a:cubicBezTo>
                  <a:cubicBezTo>
                    <a:pt x="4001" y="3042"/>
                    <a:pt x="3847" y="2435"/>
                    <a:pt x="3847" y="1780"/>
                  </a:cubicBezTo>
                  <a:cubicBezTo>
                    <a:pt x="3847" y="875"/>
                    <a:pt x="3156" y="90"/>
                    <a:pt x="2263" y="18"/>
                  </a:cubicBezTo>
                  <a:cubicBezTo>
                    <a:pt x="2210" y="6"/>
                    <a:pt x="2153" y="0"/>
                    <a:pt x="209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9" name="Google Shape;8309;p14"/>
            <p:cNvSpPr/>
            <p:nvPr/>
          </p:nvSpPr>
          <p:spPr>
            <a:xfrm>
              <a:off x="7120141" y="2297184"/>
              <a:ext cx="10662" cy="33005"/>
            </a:xfrm>
            <a:custGeom>
              <a:rect b="b" l="l" r="r" t="t"/>
              <a:pathLst>
                <a:path extrusionOk="0" h="1037" w="335">
                  <a:moveTo>
                    <a:pt x="167" y="0"/>
                  </a:moveTo>
                  <a:cubicBezTo>
                    <a:pt x="72" y="0"/>
                    <a:pt x="1" y="72"/>
                    <a:pt x="1" y="167"/>
                  </a:cubicBezTo>
                  <a:lnTo>
                    <a:pt x="1" y="881"/>
                  </a:lnTo>
                  <a:cubicBezTo>
                    <a:pt x="1" y="965"/>
                    <a:pt x="72" y="1036"/>
                    <a:pt x="167" y="1036"/>
                  </a:cubicBezTo>
                  <a:cubicBezTo>
                    <a:pt x="251" y="1036"/>
                    <a:pt x="334" y="965"/>
                    <a:pt x="334" y="881"/>
                  </a:cubicBezTo>
                  <a:lnTo>
                    <a:pt x="334" y="167"/>
                  </a:lnTo>
                  <a:cubicBezTo>
                    <a:pt x="334" y="72"/>
                    <a:pt x="251"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0" name="Google Shape;8310;p14"/>
            <p:cNvSpPr/>
            <p:nvPr/>
          </p:nvSpPr>
          <p:spPr>
            <a:xfrm>
              <a:off x="7199360" y="2297184"/>
              <a:ext cx="10248" cy="33005"/>
            </a:xfrm>
            <a:custGeom>
              <a:rect b="b" l="l" r="r" t="t"/>
              <a:pathLst>
                <a:path extrusionOk="0" h="1037" w="322">
                  <a:moveTo>
                    <a:pt x="167" y="0"/>
                  </a:moveTo>
                  <a:cubicBezTo>
                    <a:pt x="72" y="0"/>
                    <a:pt x="0" y="72"/>
                    <a:pt x="0" y="167"/>
                  </a:cubicBezTo>
                  <a:lnTo>
                    <a:pt x="0" y="881"/>
                  </a:lnTo>
                  <a:cubicBezTo>
                    <a:pt x="0" y="965"/>
                    <a:pt x="72" y="1036"/>
                    <a:pt x="167" y="1036"/>
                  </a:cubicBezTo>
                  <a:cubicBezTo>
                    <a:pt x="250" y="1036"/>
                    <a:pt x="322" y="965"/>
                    <a:pt x="322" y="881"/>
                  </a:cubicBezTo>
                  <a:lnTo>
                    <a:pt x="322" y="167"/>
                  </a:lnTo>
                  <a:cubicBezTo>
                    <a:pt x="322" y="72"/>
                    <a:pt x="250"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1" name="Google Shape;8311;p14"/>
            <p:cNvSpPr/>
            <p:nvPr/>
          </p:nvSpPr>
          <p:spPr>
            <a:xfrm>
              <a:off x="7357001" y="2165704"/>
              <a:ext cx="56876" cy="17823"/>
            </a:xfrm>
            <a:custGeom>
              <a:rect b="b" l="l" r="r" t="t"/>
              <a:pathLst>
                <a:path extrusionOk="0" h="560" w="1787">
                  <a:moveTo>
                    <a:pt x="630" y="0"/>
                  </a:moveTo>
                  <a:cubicBezTo>
                    <a:pt x="478" y="0"/>
                    <a:pt x="311" y="14"/>
                    <a:pt x="131" y="48"/>
                  </a:cubicBezTo>
                  <a:cubicBezTo>
                    <a:pt x="60" y="71"/>
                    <a:pt x="0" y="143"/>
                    <a:pt x="0" y="214"/>
                  </a:cubicBezTo>
                  <a:lnTo>
                    <a:pt x="0" y="393"/>
                  </a:lnTo>
                  <a:cubicBezTo>
                    <a:pt x="0" y="488"/>
                    <a:pt x="72" y="560"/>
                    <a:pt x="167" y="560"/>
                  </a:cubicBezTo>
                  <a:cubicBezTo>
                    <a:pt x="250" y="560"/>
                    <a:pt x="322" y="488"/>
                    <a:pt x="322" y="393"/>
                  </a:cubicBezTo>
                  <a:lnTo>
                    <a:pt x="322" y="345"/>
                  </a:lnTo>
                  <a:cubicBezTo>
                    <a:pt x="436" y="334"/>
                    <a:pt x="543" y="328"/>
                    <a:pt x="642" y="328"/>
                  </a:cubicBezTo>
                  <a:cubicBezTo>
                    <a:pt x="851" y="328"/>
                    <a:pt x="1022" y="352"/>
                    <a:pt x="1143" y="393"/>
                  </a:cubicBezTo>
                  <a:cubicBezTo>
                    <a:pt x="1369" y="452"/>
                    <a:pt x="1488" y="524"/>
                    <a:pt x="1488" y="524"/>
                  </a:cubicBezTo>
                  <a:cubicBezTo>
                    <a:pt x="1512" y="548"/>
                    <a:pt x="1548" y="560"/>
                    <a:pt x="1572" y="560"/>
                  </a:cubicBezTo>
                  <a:cubicBezTo>
                    <a:pt x="1631" y="560"/>
                    <a:pt x="1679" y="524"/>
                    <a:pt x="1715" y="488"/>
                  </a:cubicBezTo>
                  <a:cubicBezTo>
                    <a:pt x="1786" y="405"/>
                    <a:pt x="1762" y="310"/>
                    <a:pt x="1679" y="262"/>
                  </a:cubicBezTo>
                  <a:cubicBezTo>
                    <a:pt x="1660" y="252"/>
                    <a:pt x="1280" y="0"/>
                    <a:pt x="63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2" name="Google Shape;8312;p14"/>
            <p:cNvSpPr/>
            <p:nvPr/>
          </p:nvSpPr>
          <p:spPr>
            <a:xfrm>
              <a:off x="7312666" y="2133113"/>
              <a:ext cx="145897" cy="197840"/>
            </a:xfrm>
            <a:custGeom>
              <a:rect b="b" l="l" r="r" t="t"/>
              <a:pathLst>
                <a:path extrusionOk="0" h="6216" w="4584">
                  <a:moveTo>
                    <a:pt x="3536" y="345"/>
                  </a:moveTo>
                  <a:lnTo>
                    <a:pt x="3536" y="1167"/>
                  </a:lnTo>
                  <a:cubicBezTo>
                    <a:pt x="3536" y="1298"/>
                    <a:pt x="3512" y="1453"/>
                    <a:pt x="3453" y="1572"/>
                  </a:cubicBezTo>
                  <a:lnTo>
                    <a:pt x="3393" y="1703"/>
                  </a:lnTo>
                  <a:cubicBezTo>
                    <a:pt x="3370" y="1726"/>
                    <a:pt x="3370" y="1750"/>
                    <a:pt x="3370" y="1774"/>
                  </a:cubicBezTo>
                  <a:lnTo>
                    <a:pt x="3370" y="2131"/>
                  </a:lnTo>
                  <a:cubicBezTo>
                    <a:pt x="3358" y="2417"/>
                    <a:pt x="3239" y="2703"/>
                    <a:pt x="3036" y="2905"/>
                  </a:cubicBezTo>
                  <a:cubicBezTo>
                    <a:pt x="2834" y="3108"/>
                    <a:pt x="2568" y="3204"/>
                    <a:pt x="2288" y="3204"/>
                  </a:cubicBezTo>
                  <a:cubicBezTo>
                    <a:pt x="2271" y="3204"/>
                    <a:pt x="2255" y="3203"/>
                    <a:pt x="2238" y="3203"/>
                  </a:cubicBezTo>
                  <a:cubicBezTo>
                    <a:pt x="1667" y="3191"/>
                    <a:pt x="1203" y="2679"/>
                    <a:pt x="1203" y="2072"/>
                  </a:cubicBezTo>
                  <a:lnTo>
                    <a:pt x="1203" y="1774"/>
                  </a:lnTo>
                  <a:cubicBezTo>
                    <a:pt x="1203" y="1750"/>
                    <a:pt x="1203" y="1726"/>
                    <a:pt x="1191" y="1703"/>
                  </a:cubicBezTo>
                  <a:lnTo>
                    <a:pt x="1131" y="1572"/>
                  </a:lnTo>
                  <a:cubicBezTo>
                    <a:pt x="1072" y="1453"/>
                    <a:pt x="1036" y="1298"/>
                    <a:pt x="1036" y="1167"/>
                  </a:cubicBezTo>
                  <a:cubicBezTo>
                    <a:pt x="1036" y="702"/>
                    <a:pt x="1405" y="345"/>
                    <a:pt x="1857" y="345"/>
                  </a:cubicBezTo>
                  <a:close/>
                  <a:moveTo>
                    <a:pt x="1726" y="3417"/>
                  </a:moveTo>
                  <a:cubicBezTo>
                    <a:pt x="1869" y="3489"/>
                    <a:pt x="2048" y="3512"/>
                    <a:pt x="2227" y="3536"/>
                  </a:cubicBezTo>
                  <a:lnTo>
                    <a:pt x="2274" y="3536"/>
                  </a:lnTo>
                  <a:cubicBezTo>
                    <a:pt x="2465" y="3536"/>
                    <a:pt x="2643" y="3489"/>
                    <a:pt x="2822" y="3429"/>
                  </a:cubicBezTo>
                  <a:lnTo>
                    <a:pt x="2822" y="3655"/>
                  </a:lnTo>
                  <a:cubicBezTo>
                    <a:pt x="2822" y="3691"/>
                    <a:pt x="2834" y="3750"/>
                    <a:pt x="2834" y="3798"/>
                  </a:cubicBezTo>
                  <a:lnTo>
                    <a:pt x="2274" y="4227"/>
                  </a:lnTo>
                  <a:lnTo>
                    <a:pt x="1703" y="3798"/>
                  </a:lnTo>
                  <a:cubicBezTo>
                    <a:pt x="1726" y="3750"/>
                    <a:pt x="1726" y="3715"/>
                    <a:pt x="1726" y="3655"/>
                  </a:cubicBezTo>
                  <a:lnTo>
                    <a:pt x="1726" y="3417"/>
                  </a:lnTo>
                  <a:close/>
                  <a:moveTo>
                    <a:pt x="1857" y="0"/>
                  </a:moveTo>
                  <a:cubicBezTo>
                    <a:pt x="1215" y="0"/>
                    <a:pt x="691" y="524"/>
                    <a:pt x="691" y="1167"/>
                  </a:cubicBezTo>
                  <a:cubicBezTo>
                    <a:pt x="691" y="1357"/>
                    <a:pt x="738" y="1548"/>
                    <a:pt x="834" y="1715"/>
                  </a:cubicBezTo>
                  <a:lnTo>
                    <a:pt x="869" y="1810"/>
                  </a:lnTo>
                  <a:lnTo>
                    <a:pt x="869" y="2072"/>
                  </a:lnTo>
                  <a:cubicBezTo>
                    <a:pt x="869" y="2536"/>
                    <a:pt x="1084" y="2941"/>
                    <a:pt x="1405" y="3215"/>
                  </a:cubicBezTo>
                  <a:lnTo>
                    <a:pt x="1405" y="3667"/>
                  </a:lnTo>
                  <a:cubicBezTo>
                    <a:pt x="1405" y="3739"/>
                    <a:pt x="1369" y="3810"/>
                    <a:pt x="1286" y="3846"/>
                  </a:cubicBezTo>
                  <a:lnTo>
                    <a:pt x="441" y="4155"/>
                  </a:lnTo>
                  <a:cubicBezTo>
                    <a:pt x="179" y="4262"/>
                    <a:pt x="0" y="4512"/>
                    <a:pt x="0" y="4810"/>
                  </a:cubicBezTo>
                  <a:lnTo>
                    <a:pt x="0" y="6048"/>
                  </a:lnTo>
                  <a:cubicBezTo>
                    <a:pt x="0" y="6132"/>
                    <a:pt x="72" y="6215"/>
                    <a:pt x="155" y="6215"/>
                  </a:cubicBezTo>
                  <a:cubicBezTo>
                    <a:pt x="250" y="6215"/>
                    <a:pt x="322" y="6132"/>
                    <a:pt x="322" y="6048"/>
                  </a:cubicBezTo>
                  <a:lnTo>
                    <a:pt x="322" y="4810"/>
                  </a:lnTo>
                  <a:cubicBezTo>
                    <a:pt x="322" y="4655"/>
                    <a:pt x="417" y="4524"/>
                    <a:pt x="560" y="4465"/>
                  </a:cubicBezTo>
                  <a:lnTo>
                    <a:pt x="1405" y="4155"/>
                  </a:lnTo>
                  <a:cubicBezTo>
                    <a:pt x="1453" y="4143"/>
                    <a:pt x="1500" y="4108"/>
                    <a:pt x="1524" y="4084"/>
                  </a:cubicBezTo>
                  <a:lnTo>
                    <a:pt x="2119" y="4524"/>
                  </a:lnTo>
                  <a:lnTo>
                    <a:pt x="2119" y="6036"/>
                  </a:lnTo>
                  <a:cubicBezTo>
                    <a:pt x="2119" y="6120"/>
                    <a:pt x="2203" y="6191"/>
                    <a:pt x="2286" y="6191"/>
                  </a:cubicBezTo>
                  <a:cubicBezTo>
                    <a:pt x="2369" y="6191"/>
                    <a:pt x="2453" y="6120"/>
                    <a:pt x="2453" y="6036"/>
                  </a:cubicBezTo>
                  <a:lnTo>
                    <a:pt x="2453" y="4512"/>
                  </a:lnTo>
                  <a:lnTo>
                    <a:pt x="3048" y="4072"/>
                  </a:lnTo>
                  <a:cubicBezTo>
                    <a:pt x="3084" y="4096"/>
                    <a:pt x="3120" y="4108"/>
                    <a:pt x="3167" y="4143"/>
                  </a:cubicBezTo>
                  <a:lnTo>
                    <a:pt x="4012" y="4453"/>
                  </a:lnTo>
                  <a:cubicBezTo>
                    <a:pt x="4155" y="4512"/>
                    <a:pt x="4251" y="4643"/>
                    <a:pt x="4251" y="4798"/>
                  </a:cubicBezTo>
                  <a:lnTo>
                    <a:pt x="4251" y="6036"/>
                  </a:lnTo>
                  <a:cubicBezTo>
                    <a:pt x="4251" y="6120"/>
                    <a:pt x="4322" y="6191"/>
                    <a:pt x="4417" y="6191"/>
                  </a:cubicBezTo>
                  <a:cubicBezTo>
                    <a:pt x="4501" y="6191"/>
                    <a:pt x="4572" y="6120"/>
                    <a:pt x="4572" y="6036"/>
                  </a:cubicBezTo>
                  <a:lnTo>
                    <a:pt x="4572" y="4798"/>
                  </a:lnTo>
                  <a:cubicBezTo>
                    <a:pt x="4584" y="4512"/>
                    <a:pt x="4382" y="4251"/>
                    <a:pt x="4120" y="4143"/>
                  </a:cubicBezTo>
                  <a:lnTo>
                    <a:pt x="3274" y="3834"/>
                  </a:lnTo>
                  <a:cubicBezTo>
                    <a:pt x="3191" y="3798"/>
                    <a:pt x="3155" y="3727"/>
                    <a:pt x="3155" y="3655"/>
                  </a:cubicBezTo>
                  <a:lnTo>
                    <a:pt x="3155" y="3215"/>
                  </a:lnTo>
                  <a:cubicBezTo>
                    <a:pt x="3179" y="3191"/>
                    <a:pt x="3227" y="3155"/>
                    <a:pt x="3250" y="3131"/>
                  </a:cubicBezTo>
                  <a:cubicBezTo>
                    <a:pt x="3536" y="2858"/>
                    <a:pt x="3691" y="2500"/>
                    <a:pt x="3691" y="2119"/>
                  </a:cubicBezTo>
                  <a:lnTo>
                    <a:pt x="3691" y="1810"/>
                  </a:lnTo>
                  <a:lnTo>
                    <a:pt x="3727" y="1715"/>
                  </a:lnTo>
                  <a:cubicBezTo>
                    <a:pt x="3822" y="1548"/>
                    <a:pt x="3870" y="1357"/>
                    <a:pt x="3870" y="1167"/>
                  </a:cubicBezTo>
                  <a:lnTo>
                    <a:pt x="3870" y="167"/>
                  </a:lnTo>
                  <a:cubicBezTo>
                    <a:pt x="3870" y="71"/>
                    <a:pt x="3786" y="0"/>
                    <a:pt x="3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3" name="Google Shape;8313;p14"/>
            <p:cNvSpPr/>
            <p:nvPr/>
          </p:nvSpPr>
          <p:spPr>
            <a:xfrm>
              <a:off x="7340324" y="2291486"/>
              <a:ext cx="10630" cy="38702"/>
            </a:xfrm>
            <a:custGeom>
              <a:rect b="b" l="l" r="r" t="t"/>
              <a:pathLst>
                <a:path extrusionOk="0" h="1216" w="334">
                  <a:moveTo>
                    <a:pt x="167" y="1"/>
                  </a:moveTo>
                  <a:cubicBezTo>
                    <a:pt x="84" y="1"/>
                    <a:pt x="0" y="72"/>
                    <a:pt x="0" y="167"/>
                  </a:cubicBezTo>
                  <a:lnTo>
                    <a:pt x="0" y="1060"/>
                  </a:lnTo>
                  <a:cubicBezTo>
                    <a:pt x="0" y="1144"/>
                    <a:pt x="84" y="1215"/>
                    <a:pt x="167" y="1215"/>
                  </a:cubicBezTo>
                  <a:cubicBezTo>
                    <a:pt x="262" y="1215"/>
                    <a:pt x="334" y="1144"/>
                    <a:pt x="334" y="1060"/>
                  </a:cubicBezTo>
                  <a:lnTo>
                    <a:pt x="334" y="167"/>
                  </a:lnTo>
                  <a:cubicBezTo>
                    <a:pt x="334" y="72"/>
                    <a:pt x="26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4" name="Google Shape;8314;p14"/>
            <p:cNvSpPr/>
            <p:nvPr/>
          </p:nvSpPr>
          <p:spPr>
            <a:xfrm>
              <a:off x="7419511" y="2291486"/>
              <a:ext cx="10630" cy="38702"/>
            </a:xfrm>
            <a:custGeom>
              <a:rect b="b" l="l" r="r" t="t"/>
              <a:pathLst>
                <a:path extrusionOk="0" h="1216" w="334">
                  <a:moveTo>
                    <a:pt x="167" y="1"/>
                  </a:moveTo>
                  <a:cubicBezTo>
                    <a:pt x="72" y="1"/>
                    <a:pt x="1" y="72"/>
                    <a:pt x="1" y="167"/>
                  </a:cubicBezTo>
                  <a:lnTo>
                    <a:pt x="1" y="1060"/>
                  </a:lnTo>
                  <a:cubicBezTo>
                    <a:pt x="1" y="1144"/>
                    <a:pt x="72" y="1215"/>
                    <a:pt x="167" y="1215"/>
                  </a:cubicBezTo>
                  <a:cubicBezTo>
                    <a:pt x="251" y="1215"/>
                    <a:pt x="334" y="1144"/>
                    <a:pt x="334" y="1060"/>
                  </a:cubicBezTo>
                  <a:lnTo>
                    <a:pt x="334" y="167"/>
                  </a:lnTo>
                  <a:cubicBezTo>
                    <a:pt x="334" y="72"/>
                    <a:pt x="251"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5" name="Google Shape;8315;p14"/>
            <p:cNvSpPr/>
            <p:nvPr/>
          </p:nvSpPr>
          <p:spPr>
            <a:xfrm>
              <a:off x="7153878" y="1969392"/>
              <a:ext cx="225498" cy="188355"/>
            </a:xfrm>
            <a:custGeom>
              <a:rect b="b" l="l" r="r" t="t"/>
              <a:pathLst>
                <a:path extrusionOk="0" h="5918" w="7085">
                  <a:moveTo>
                    <a:pt x="2441" y="4227"/>
                  </a:moveTo>
                  <a:lnTo>
                    <a:pt x="2346" y="4608"/>
                  </a:lnTo>
                  <a:lnTo>
                    <a:pt x="2132" y="4608"/>
                  </a:lnTo>
                  <a:cubicBezTo>
                    <a:pt x="1917" y="4608"/>
                    <a:pt x="1751" y="4442"/>
                    <a:pt x="1751" y="4239"/>
                  </a:cubicBezTo>
                  <a:lnTo>
                    <a:pt x="1751" y="4227"/>
                  </a:lnTo>
                  <a:close/>
                  <a:moveTo>
                    <a:pt x="5668" y="310"/>
                  </a:moveTo>
                  <a:cubicBezTo>
                    <a:pt x="5882" y="310"/>
                    <a:pt x="6037" y="477"/>
                    <a:pt x="6037" y="679"/>
                  </a:cubicBezTo>
                  <a:lnTo>
                    <a:pt x="6037" y="3525"/>
                  </a:lnTo>
                  <a:cubicBezTo>
                    <a:pt x="6037" y="3739"/>
                    <a:pt x="5882" y="3894"/>
                    <a:pt x="5668" y="3894"/>
                  </a:cubicBezTo>
                  <a:lnTo>
                    <a:pt x="4251" y="3894"/>
                  </a:lnTo>
                  <a:cubicBezTo>
                    <a:pt x="4227" y="3894"/>
                    <a:pt x="4179" y="3918"/>
                    <a:pt x="4156" y="3930"/>
                  </a:cubicBezTo>
                  <a:lnTo>
                    <a:pt x="2572" y="5084"/>
                  </a:lnTo>
                  <a:lnTo>
                    <a:pt x="2810" y="4108"/>
                  </a:lnTo>
                  <a:cubicBezTo>
                    <a:pt x="2822" y="4061"/>
                    <a:pt x="2810" y="4001"/>
                    <a:pt x="2786" y="3953"/>
                  </a:cubicBezTo>
                  <a:cubicBezTo>
                    <a:pt x="2751" y="3918"/>
                    <a:pt x="2703" y="3894"/>
                    <a:pt x="2644" y="3894"/>
                  </a:cubicBezTo>
                  <a:lnTo>
                    <a:pt x="703" y="3894"/>
                  </a:lnTo>
                  <a:cubicBezTo>
                    <a:pt x="489" y="3894"/>
                    <a:pt x="322" y="3739"/>
                    <a:pt x="322" y="3525"/>
                  </a:cubicBezTo>
                  <a:lnTo>
                    <a:pt x="322" y="679"/>
                  </a:lnTo>
                  <a:cubicBezTo>
                    <a:pt x="322" y="477"/>
                    <a:pt x="489" y="310"/>
                    <a:pt x="703" y="310"/>
                  </a:cubicBezTo>
                  <a:close/>
                  <a:moveTo>
                    <a:pt x="6382" y="1036"/>
                  </a:moveTo>
                  <a:cubicBezTo>
                    <a:pt x="6585" y="1036"/>
                    <a:pt x="6751" y="1203"/>
                    <a:pt x="6751" y="1417"/>
                  </a:cubicBezTo>
                  <a:lnTo>
                    <a:pt x="6751" y="4251"/>
                  </a:lnTo>
                  <a:lnTo>
                    <a:pt x="6739" y="4251"/>
                  </a:lnTo>
                  <a:cubicBezTo>
                    <a:pt x="6739" y="4465"/>
                    <a:pt x="6573" y="4632"/>
                    <a:pt x="6370" y="4632"/>
                  </a:cubicBezTo>
                  <a:lnTo>
                    <a:pt x="4953" y="4632"/>
                  </a:lnTo>
                  <a:cubicBezTo>
                    <a:pt x="4906" y="4632"/>
                    <a:pt x="4870" y="4644"/>
                    <a:pt x="4822" y="4692"/>
                  </a:cubicBezTo>
                  <a:cubicBezTo>
                    <a:pt x="4787" y="4727"/>
                    <a:pt x="4775" y="4775"/>
                    <a:pt x="4787" y="4823"/>
                  </a:cubicBezTo>
                  <a:lnTo>
                    <a:pt x="4906" y="5501"/>
                  </a:lnTo>
                  <a:lnTo>
                    <a:pt x="3691" y="4692"/>
                  </a:lnTo>
                  <a:lnTo>
                    <a:pt x="4299" y="4239"/>
                  </a:lnTo>
                  <a:lnTo>
                    <a:pt x="5668" y="4239"/>
                  </a:lnTo>
                  <a:cubicBezTo>
                    <a:pt x="6049" y="4239"/>
                    <a:pt x="6370" y="3930"/>
                    <a:pt x="6370" y="3537"/>
                  </a:cubicBezTo>
                  <a:lnTo>
                    <a:pt x="6370" y="1036"/>
                  </a:lnTo>
                  <a:close/>
                  <a:moveTo>
                    <a:pt x="703" y="1"/>
                  </a:moveTo>
                  <a:cubicBezTo>
                    <a:pt x="310" y="1"/>
                    <a:pt x="0" y="310"/>
                    <a:pt x="0" y="703"/>
                  </a:cubicBezTo>
                  <a:lnTo>
                    <a:pt x="0" y="3537"/>
                  </a:lnTo>
                  <a:cubicBezTo>
                    <a:pt x="0" y="3930"/>
                    <a:pt x="310" y="4239"/>
                    <a:pt x="703" y="4239"/>
                  </a:cubicBezTo>
                  <a:lnTo>
                    <a:pt x="1405" y="4239"/>
                  </a:lnTo>
                  <a:lnTo>
                    <a:pt x="1405" y="4251"/>
                  </a:lnTo>
                  <a:cubicBezTo>
                    <a:pt x="1405" y="4644"/>
                    <a:pt x="1727" y="4954"/>
                    <a:pt x="2108" y="4954"/>
                  </a:cubicBezTo>
                  <a:lnTo>
                    <a:pt x="2263" y="4954"/>
                  </a:lnTo>
                  <a:lnTo>
                    <a:pt x="2203" y="5227"/>
                  </a:lnTo>
                  <a:cubicBezTo>
                    <a:pt x="2167" y="5323"/>
                    <a:pt x="2215" y="5430"/>
                    <a:pt x="2298" y="5489"/>
                  </a:cubicBezTo>
                  <a:cubicBezTo>
                    <a:pt x="2346" y="5525"/>
                    <a:pt x="2394" y="5537"/>
                    <a:pt x="2453" y="5537"/>
                  </a:cubicBezTo>
                  <a:cubicBezTo>
                    <a:pt x="2513" y="5537"/>
                    <a:pt x="2560" y="5525"/>
                    <a:pt x="2596" y="5489"/>
                  </a:cubicBezTo>
                  <a:lnTo>
                    <a:pt x="3334" y="4954"/>
                  </a:lnTo>
                  <a:lnTo>
                    <a:pt x="3489" y="4954"/>
                  </a:lnTo>
                  <a:lnTo>
                    <a:pt x="4882" y="5882"/>
                  </a:lnTo>
                  <a:cubicBezTo>
                    <a:pt x="4918" y="5906"/>
                    <a:pt x="4965" y="5918"/>
                    <a:pt x="5013" y="5918"/>
                  </a:cubicBezTo>
                  <a:cubicBezTo>
                    <a:pt x="5061" y="5918"/>
                    <a:pt x="5096" y="5906"/>
                    <a:pt x="5144" y="5882"/>
                  </a:cubicBezTo>
                  <a:cubicBezTo>
                    <a:pt x="5239" y="5823"/>
                    <a:pt x="5287" y="5727"/>
                    <a:pt x="5263" y="5620"/>
                  </a:cubicBezTo>
                  <a:lnTo>
                    <a:pt x="5168" y="4954"/>
                  </a:lnTo>
                  <a:lnTo>
                    <a:pt x="6382" y="4954"/>
                  </a:lnTo>
                  <a:cubicBezTo>
                    <a:pt x="6763" y="4954"/>
                    <a:pt x="7085" y="4644"/>
                    <a:pt x="7085" y="4251"/>
                  </a:cubicBezTo>
                  <a:lnTo>
                    <a:pt x="7085" y="1417"/>
                  </a:lnTo>
                  <a:cubicBezTo>
                    <a:pt x="7085" y="1024"/>
                    <a:pt x="6775" y="715"/>
                    <a:pt x="6382" y="715"/>
                  </a:cubicBezTo>
                  <a:cubicBezTo>
                    <a:pt x="6370" y="310"/>
                    <a:pt x="6061" y="1"/>
                    <a:pt x="5668"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6" name="Google Shape;8316;p14"/>
            <p:cNvSpPr/>
            <p:nvPr/>
          </p:nvSpPr>
          <p:spPr>
            <a:xfrm>
              <a:off x="7193663" y="2003511"/>
              <a:ext cx="27308" cy="10248"/>
            </a:xfrm>
            <a:custGeom>
              <a:rect b="b" l="l" r="r" t="t"/>
              <a:pathLst>
                <a:path extrusionOk="0" h="322" w="858">
                  <a:moveTo>
                    <a:pt x="167" y="0"/>
                  </a:moveTo>
                  <a:cubicBezTo>
                    <a:pt x="72" y="0"/>
                    <a:pt x="1" y="72"/>
                    <a:pt x="1" y="167"/>
                  </a:cubicBezTo>
                  <a:cubicBezTo>
                    <a:pt x="1" y="250"/>
                    <a:pt x="72" y="322"/>
                    <a:pt x="167" y="322"/>
                  </a:cubicBezTo>
                  <a:lnTo>
                    <a:pt x="703" y="322"/>
                  </a:lnTo>
                  <a:cubicBezTo>
                    <a:pt x="786" y="322"/>
                    <a:pt x="858" y="250"/>
                    <a:pt x="858" y="167"/>
                  </a:cubicBezTo>
                  <a:cubicBezTo>
                    <a:pt x="858" y="72"/>
                    <a:pt x="786" y="0"/>
                    <a:pt x="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7" name="Google Shape;8317;p14"/>
            <p:cNvSpPr/>
            <p:nvPr/>
          </p:nvSpPr>
          <p:spPr>
            <a:xfrm>
              <a:off x="7233065" y="2003511"/>
              <a:ext cx="83802" cy="10248"/>
            </a:xfrm>
            <a:custGeom>
              <a:rect b="b" l="l" r="r" t="t"/>
              <a:pathLst>
                <a:path extrusionOk="0" h="322" w="2633">
                  <a:moveTo>
                    <a:pt x="156" y="0"/>
                  </a:moveTo>
                  <a:cubicBezTo>
                    <a:pt x="72" y="0"/>
                    <a:pt x="1" y="72"/>
                    <a:pt x="1" y="167"/>
                  </a:cubicBezTo>
                  <a:cubicBezTo>
                    <a:pt x="1" y="250"/>
                    <a:pt x="72" y="322"/>
                    <a:pt x="156" y="322"/>
                  </a:cubicBezTo>
                  <a:lnTo>
                    <a:pt x="2465" y="322"/>
                  </a:lnTo>
                  <a:cubicBezTo>
                    <a:pt x="2561" y="322"/>
                    <a:pt x="2632" y="250"/>
                    <a:pt x="2632" y="167"/>
                  </a:cubicBezTo>
                  <a:cubicBezTo>
                    <a:pt x="2632" y="72"/>
                    <a:pt x="2573" y="0"/>
                    <a:pt x="246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8" name="Google Shape;8318;p14"/>
            <p:cNvSpPr/>
            <p:nvPr/>
          </p:nvSpPr>
          <p:spPr>
            <a:xfrm>
              <a:off x="7193281" y="2031933"/>
              <a:ext cx="123936" cy="10248"/>
            </a:xfrm>
            <a:custGeom>
              <a:rect b="b" l="l" r="r" t="t"/>
              <a:pathLst>
                <a:path extrusionOk="0" h="322" w="3894">
                  <a:moveTo>
                    <a:pt x="155" y="0"/>
                  </a:moveTo>
                  <a:cubicBezTo>
                    <a:pt x="72" y="0"/>
                    <a:pt x="1" y="71"/>
                    <a:pt x="1" y="167"/>
                  </a:cubicBezTo>
                  <a:cubicBezTo>
                    <a:pt x="1" y="250"/>
                    <a:pt x="72" y="322"/>
                    <a:pt x="155" y="322"/>
                  </a:cubicBezTo>
                  <a:lnTo>
                    <a:pt x="3715" y="322"/>
                  </a:lnTo>
                  <a:cubicBezTo>
                    <a:pt x="3811" y="322"/>
                    <a:pt x="3882" y="250"/>
                    <a:pt x="3882" y="167"/>
                  </a:cubicBezTo>
                  <a:cubicBezTo>
                    <a:pt x="3894" y="71"/>
                    <a:pt x="3823" y="0"/>
                    <a:pt x="371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9" name="Google Shape;8319;p14"/>
            <p:cNvSpPr/>
            <p:nvPr/>
          </p:nvSpPr>
          <p:spPr>
            <a:xfrm>
              <a:off x="7193663" y="2059973"/>
              <a:ext cx="83770" cy="10248"/>
            </a:xfrm>
            <a:custGeom>
              <a:rect b="b" l="l" r="r" t="t"/>
              <a:pathLst>
                <a:path extrusionOk="0" h="322" w="2632">
                  <a:moveTo>
                    <a:pt x="167" y="0"/>
                  </a:moveTo>
                  <a:cubicBezTo>
                    <a:pt x="72" y="0"/>
                    <a:pt x="1" y="72"/>
                    <a:pt x="1" y="155"/>
                  </a:cubicBezTo>
                  <a:cubicBezTo>
                    <a:pt x="1" y="250"/>
                    <a:pt x="72" y="322"/>
                    <a:pt x="167" y="322"/>
                  </a:cubicBezTo>
                  <a:lnTo>
                    <a:pt x="2465" y="322"/>
                  </a:lnTo>
                  <a:cubicBezTo>
                    <a:pt x="2560" y="322"/>
                    <a:pt x="2632" y="250"/>
                    <a:pt x="2632" y="155"/>
                  </a:cubicBezTo>
                  <a:cubicBezTo>
                    <a:pt x="2632" y="72"/>
                    <a:pt x="2560" y="0"/>
                    <a:pt x="246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0" name="Google Shape;8320;p14"/>
            <p:cNvSpPr/>
            <p:nvPr/>
          </p:nvSpPr>
          <p:spPr>
            <a:xfrm>
              <a:off x="7289145" y="2059973"/>
              <a:ext cx="27722" cy="10248"/>
            </a:xfrm>
            <a:custGeom>
              <a:rect b="b" l="l" r="r" t="t"/>
              <a:pathLst>
                <a:path extrusionOk="0" h="322" w="871">
                  <a:moveTo>
                    <a:pt x="168" y="0"/>
                  </a:moveTo>
                  <a:cubicBezTo>
                    <a:pt x="84" y="0"/>
                    <a:pt x="1" y="72"/>
                    <a:pt x="1" y="155"/>
                  </a:cubicBezTo>
                  <a:cubicBezTo>
                    <a:pt x="1" y="250"/>
                    <a:pt x="84" y="322"/>
                    <a:pt x="168" y="322"/>
                  </a:cubicBezTo>
                  <a:lnTo>
                    <a:pt x="703" y="322"/>
                  </a:lnTo>
                  <a:cubicBezTo>
                    <a:pt x="799" y="322"/>
                    <a:pt x="870" y="250"/>
                    <a:pt x="870" y="155"/>
                  </a:cubicBezTo>
                  <a:cubicBezTo>
                    <a:pt x="870" y="72"/>
                    <a:pt x="811" y="0"/>
                    <a:pt x="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21" name="Google Shape;8321;p14"/>
          <p:cNvGrpSpPr/>
          <p:nvPr/>
        </p:nvGrpSpPr>
        <p:grpSpPr>
          <a:xfrm>
            <a:off x="6704688" y="4248431"/>
            <a:ext cx="765462" cy="625526"/>
            <a:chOff x="7967103" y="2415041"/>
            <a:chExt cx="355863" cy="361911"/>
          </a:xfrm>
        </p:grpSpPr>
        <p:sp>
          <p:nvSpPr>
            <p:cNvPr id="8322" name="Google Shape;8322;p14"/>
            <p:cNvSpPr/>
            <p:nvPr/>
          </p:nvSpPr>
          <p:spPr>
            <a:xfrm>
              <a:off x="7967103" y="2584427"/>
              <a:ext cx="111810" cy="192525"/>
            </a:xfrm>
            <a:custGeom>
              <a:rect b="b" l="l" r="r" t="t"/>
              <a:pathLst>
                <a:path extrusionOk="0" h="6049" w="3513">
                  <a:moveTo>
                    <a:pt x="1738" y="346"/>
                  </a:moveTo>
                  <a:cubicBezTo>
                    <a:pt x="2036" y="346"/>
                    <a:pt x="2298" y="560"/>
                    <a:pt x="2298" y="810"/>
                  </a:cubicBezTo>
                  <a:lnTo>
                    <a:pt x="2298" y="846"/>
                  </a:lnTo>
                  <a:cubicBezTo>
                    <a:pt x="2131" y="762"/>
                    <a:pt x="1941" y="739"/>
                    <a:pt x="1738" y="739"/>
                  </a:cubicBezTo>
                  <a:cubicBezTo>
                    <a:pt x="1548" y="739"/>
                    <a:pt x="1369" y="786"/>
                    <a:pt x="1191" y="846"/>
                  </a:cubicBezTo>
                  <a:lnTo>
                    <a:pt x="1191" y="810"/>
                  </a:lnTo>
                  <a:cubicBezTo>
                    <a:pt x="1203" y="560"/>
                    <a:pt x="1441" y="346"/>
                    <a:pt x="1738" y="346"/>
                  </a:cubicBezTo>
                  <a:close/>
                  <a:moveTo>
                    <a:pt x="1738" y="1048"/>
                  </a:moveTo>
                  <a:cubicBezTo>
                    <a:pt x="2334" y="1048"/>
                    <a:pt x="2834" y="1536"/>
                    <a:pt x="2834" y="2132"/>
                  </a:cubicBezTo>
                  <a:cubicBezTo>
                    <a:pt x="2834" y="2251"/>
                    <a:pt x="2810" y="2358"/>
                    <a:pt x="2762" y="2477"/>
                  </a:cubicBezTo>
                  <a:cubicBezTo>
                    <a:pt x="2286" y="2001"/>
                    <a:pt x="1453" y="1810"/>
                    <a:pt x="1429" y="1798"/>
                  </a:cubicBezTo>
                  <a:cubicBezTo>
                    <a:pt x="1415" y="1791"/>
                    <a:pt x="1400" y="1788"/>
                    <a:pt x="1385" y="1788"/>
                  </a:cubicBezTo>
                  <a:cubicBezTo>
                    <a:pt x="1347" y="1788"/>
                    <a:pt x="1308" y="1805"/>
                    <a:pt x="1274" y="1822"/>
                  </a:cubicBezTo>
                  <a:cubicBezTo>
                    <a:pt x="1238" y="1858"/>
                    <a:pt x="1215" y="1893"/>
                    <a:pt x="1215" y="1953"/>
                  </a:cubicBezTo>
                  <a:cubicBezTo>
                    <a:pt x="1215" y="1977"/>
                    <a:pt x="1203" y="2072"/>
                    <a:pt x="1084" y="2191"/>
                  </a:cubicBezTo>
                  <a:cubicBezTo>
                    <a:pt x="1024" y="2251"/>
                    <a:pt x="1024" y="2358"/>
                    <a:pt x="1084" y="2429"/>
                  </a:cubicBezTo>
                  <a:cubicBezTo>
                    <a:pt x="1111" y="2467"/>
                    <a:pt x="1148" y="2483"/>
                    <a:pt x="1188" y="2483"/>
                  </a:cubicBezTo>
                  <a:cubicBezTo>
                    <a:pt x="1234" y="2483"/>
                    <a:pt x="1283" y="2461"/>
                    <a:pt x="1322" y="2429"/>
                  </a:cubicBezTo>
                  <a:cubicBezTo>
                    <a:pt x="1417" y="2346"/>
                    <a:pt x="1477" y="2239"/>
                    <a:pt x="1500" y="2167"/>
                  </a:cubicBezTo>
                  <a:cubicBezTo>
                    <a:pt x="1786" y="2251"/>
                    <a:pt x="2370" y="2465"/>
                    <a:pt x="2631" y="2834"/>
                  </a:cubicBezTo>
                  <a:cubicBezTo>
                    <a:pt x="2560" y="3263"/>
                    <a:pt x="2191" y="3584"/>
                    <a:pt x="1738" y="3584"/>
                  </a:cubicBezTo>
                  <a:cubicBezTo>
                    <a:pt x="1286" y="3584"/>
                    <a:pt x="893" y="3239"/>
                    <a:pt x="846" y="2774"/>
                  </a:cubicBezTo>
                  <a:cubicBezTo>
                    <a:pt x="846" y="2751"/>
                    <a:pt x="834" y="2727"/>
                    <a:pt x="822" y="2703"/>
                  </a:cubicBezTo>
                  <a:cubicBezTo>
                    <a:pt x="715" y="2536"/>
                    <a:pt x="655" y="2334"/>
                    <a:pt x="655" y="2132"/>
                  </a:cubicBezTo>
                  <a:cubicBezTo>
                    <a:pt x="655" y="1536"/>
                    <a:pt x="1143" y="1048"/>
                    <a:pt x="1738" y="1048"/>
                  </a:cubicBezTo>
                  <a:close/>
                  <a:moveTo>
                    <a:pt x="2131" y="3858"/>
                  </a:moveTo>
                  <a:lnTo>
                    <a:pt x="2131" y="4037"/>
                  </a:lnTo>
                  <a:cubicBezTo>
                    <a:pt x="2131" y="4096"/>
                    <a:pt x="2143" y="4156"/>
                    <a:pt x="2167" y="4203"/>
                  </a:cubicBezTo>
                  <a:lnTo>
                    <a:pt x="1738" y="4596"/>
                  </a:lnTo>
                  <a:lnTo>
                    <a:pt x="1346" y="4203"/>
                  </a:lnTo>
                  <a:cubicBezTo>
                    <a:pt x="1369" y="4156"/>
                    <a:pt x="1381" y="4096"/>
                    <a:pt x="1381" y="4037"/>
                  </a:cubicBezTo>
                  <a:lnTo>
                    <a:pt x="1381" y="3858"/>
                  </a:lnTo>
                  <a:cubicBezTo>
                    <a:pt x="1500" y="3894"/>
                    <a:pt x="1619" y="3917"/>
                    <a:pt x="1750" y="3917"/>
                  </a:cubicBezTo>
                  <a:cubicBezTo>
                    <a:pt x="1893" y="3917"/>
                    <a:pt x="2012" y="3906"/>
                    <a:pt x="2131" y="3858"/>
                  </a:cubicBezTo>
                  <a:close/>
                  <a:moveTo>
                    <a:pt x="1762" y="0"/>
                  </a:moveTo>
                  <a:cubicBezTo>
                    <a:pt x="1286" y="0"/>
                    <a:pt x="881" y="358"/>
                    <a:pt x="881" y="798"/>
                  </a:cubicBezTo>
                  <a:cubicBezTo>
                    <a:pt x="881" y="869"/>
                    <a:pt x="893" y="929"/>
                    <a:pt x="905" y="1000"/>
                  </a:cubicBezTo>
                  <a:cubicBezTo>
                    <a:pt x="572" y="1250"/>
                    <a:pt x="345" y="1667"/>
                    <a:pt x="345" y="2132"/>
                  </a:cubicBezTo>
                  <a:cubicBezTo>
                    <a:pt x="345" y="2382"/>
                    <a:pt x="405" y="2632"/>
                    <a:pt x="536" y="2834"/>
                  </a:cubicBezTo>
                  <a:cubicBezTo>
                    <a:pt x="584" y="3191"/>
                    <a:pt x="774" y="3489"/>
                    <a:pt x="1060" y="3679"/>
                  </a:cubicBezTo>
                  <a:lnTo>
                    <a:pt x="1060" y="4025"/>
                  </a:lnTo>
                  <a:lnTo>
                    <a:pt x="1060" y="4037"/>
                  </a:lnTo>
                  <a:lnTo>
                    <a:pt x="393" y="4382"/>
                  </a:lnTo>
                  <a:cubicBezTo>
                    <a:pt x="155" y="4501"/>
                    <a:pt x="0" y="4739"/>
                    <a:pt x="0" y="5013"/>
                  </a:cubicBezTo>
                  <a:lnTo>
                    <a:pt x="0" y="5882"/>
                  </a:lnTo>
                  <a:cubicBezTo>
                    <a:pt x="0" y="5977"/>
                    <a:pt x="72" y="6049"/>
                    <a:pt x="167" y="6049"/>
                  </a:cubicBezTo>
                  <a:cubicBezTo>
                    <a:pt x="250" y="6049"/>
                    <a:pt x="334" y="5977"/>
                    <a:pt x="334" y="5882"/>
                  </a:cubicBezTo>
                  <a:lnTo>
                    <a:pt x="334" y="5013"/>
                  </a:lnTo>
                  <a:cubicBezTo>
                    <a:pt x="334" y="4870"/>
                    <a:pt x="405" y="4739"/>
                    <a:pt x="536" y="4679"/>
                  </a:cubicBezTo>
                  <a:lnTo>
                    <a:pt x="1084" y="4394"/>
                  </a:lnTo>
                  <a:lnTo>
                    <a:pt x="1596" y="4894"/>
                  </a:lnTo>
                  <a:lnTo>
                    <a:pt x="1596" y="5882"/>
                  </a:lnTo>
                  <a:cubicBezTo>
                    <a:pt x="1596" y="5977"/>
                    <a:pt x="1667" y="6049"/>
                    <a:pt x="1762" y="6049"/>
                  </a:cubicBezTo>
                  <a:cubicBezTo>
                    <a:pt x="1846" y="6049"/>
                    <a:pt x="1917" y="5977"/>
                    <a:pt x="1917" y="5882"/>
                  </a:cubicBezTo>
                  <a:lnTo>
                    <a:pt x="1917" y="4894"/>
                  </a:lnTo>
                  <a:lnTo>
                    <a:pt x="2429" y="4394"/>
                  </a:lnTo>
                  <a:lnTo>
                    <a:pt x="2977" y="4679"/>
                  </a:lnTo>
                  <a:cubicBezTo>
                    <a:pt x="3096" y="4739"/>
                    <a:pt x="3191" y="4870"/>
                    <a:pt x="3191" y="5013"/>
                  </a:cubicBezTo>
                  <a:lnTo>
                    <a:pt x="3191" y="5882"/>
                  </a:lnTo>
                  <a:cubicBezTo>
                    <a:pt x="3191" y="5977"/>
                    <a:pt x="3262" y="6049"/>
                    <a:pt x="3346" y="6049"/>
                  </a:cubicBezTo>
                  <a:cubicBezTo>
                    <a:pt x="3441" y="6049"/>
                    <a:pt x="3513" y="5977"/>
                    <a:pt x="3513" y="5882"/>
                  </a:cubicBezTo>
                  <a:lnTo>
                    <a:pt x="3513" y="5013"/>
                  </a:lnTo>
                  <a:cubicBezTo>
                    <a:pt x="3513" y="4739"/>
                    <a:pt x="3370" y="4501"/>
                    <a:pt x="3132" y="4382"/>
                  </a:cubicBezTo>
                  <a:lnTo>
                    <a:pt x="2453" y="4037"/>
                  </a:lnTo>
                  <a:lnTo>
                    <a:pt x="2453" y="4025"/>
                  </a:lnTo>
                  <a:lnTo>
                    <a:pt x="2453" y="3679"/>
                  </a:lnTo>
                  <a:cubicBezTo>
                    <a:pt x="2739" y="3489"/>
                    <a:pt x="2929" y="3191"/>
                    <a:pt x="2977" y="2834"/>
                  </a:cubicBezTo>
                  <a:cubicBezTo>
                    <a:pt x="3096" y="2632"/>
                    <a:pt x="3167" y="2370"/>
                    <a:pt x="3167" y="2132"/>
                  </a:cubicBezTo>
                  <a:cubicBezTo>
                    <a:pt x="3167" y="1667"/>
                    <a:pt x="2953" y="1262"/>
                    <a:pt x="2608" y="1000"/>
                  </a:cubicBezTo>
                  <a:cubicBezTo>
                    <a:pt x="2620" y="941"/>
                    <a:pt x="2631" y="869"/>
                    <a:pt x="2631" y="798"/>
                  </a:cubicBezTo>
                  <a:cubicBezTo>
                    <a:pt x="2631" y="369"/>
                    <a:pt x="2239" y="0"/>
                    <a:pt x="176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3" name="Google Shape;8323;p14"/>
            <p:cNvSpPr/>
            <p:nvPr/>
          </p:nvSpPr>
          <p:spPr>
            <a:xfrm>
              <a:off x="7989446" y="2750789"/>
              <a:ext cx="10280" cy="26162"/>
            </a:xfrm>
            <a:custGeom>
              <a:rect b="b" l="l" r="r" t="t"/>
              <a:pathLst>
                <a:path extrusionOk="0" h="822" w="323">
                  <a:moveTo>
                    <a:pt x="167" y="0"/>
                  </a:moveTo>
                  <a:cubicBezTo>
                    <a:pt x="72" y="0"/>
                    <a:pt x="1" y="83"/>
                    <a:pt x="1" y="167"/>
                  </a:cubicBezTo>
                  <a:lnTo>
                    <a:pt x="1" y="655"/>
                  </a:lnTo>
                  <a:cubicBezTo>
                    <a:pt x="1" y="750"/>
                    <a:pt x="72" y="822"/>
                    <a:pt x="167" y="822"/>
                  </a:cubicBezTo>
                  <a:cubicBezTo>
                    <a:pt x="251" y="822"/>
                    <a:pt x="322" y="750"/>
                    <a:pt x="322" y="655"/>
                  </a:cubicBezTo>
                  <a:lnTo>
                    <a:pt x="322" y="167"/>
                  </a:lnTo>
                  <a:cubicBezTo>
                    <a:pt x="322" y="83"/>
                    <a:pt x="251"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4" name="Google Shape;8324;p14"/>
            <p:cNvSpPr/>
            <p:nvPr/>
          </p:nvSpPr>
          <p:spPr>
            <a:xfrm>
              <a:off x="8045908" y="2750789"/>
              <a:ext cx="10662" cy="26162"/>
            </a:xfrm>
            <a:custGeom>
              <a:rect b="b" l="l" r="r" t="t"/>
              <a:pathLst>
                <a:path extrusionOk="0" h="822" w="335">
                  <a:moveTo>
                    <a:pt x="155" y="0"/>
                  </a:moveTo>
                  <a:cubicBezTo>
                    <a:pt x="72" y="0"/>
                    <a:pt x="1" y="83"/>
                    <a:pt x="1" y="167"/>
                  </a:cubicBezTo>
                  <a:lnTo>
                    <a:pt x="1" y="655"/>
                  </a:lnTo>
                  <a:cubicBezTo>
                    <a:pt x="1" y="750"/>
                    <a:pt x="72" y="822"/>
                    <a:pt x="155" y="822"/>
                  </a:cubicBezTo>
                  <a:cubicBezTo>
                    <a:pt x="251" y="822"/>
                    <a:pt x="322" y="750"/>
                    <a:pt x="322" y="655"/>
                  </a:cubicBezTo>
                  <a:lnTo>
                    <a:pt x="322" y="167"/>
                  </a:lnTo>
                  <a:cubicBezTo>
                    <a:pt x="334" y="83"/>
                    <a:pt x="263" y="0"/>
                    <a:pt x="15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5" name="Google Shape;8325;p14"/>
            <p:cNvSpPr/>
            <p:nvPr/>
          </p:nvSpPr>
          <p:spPr>
            <a:xfrm>
              <a:off x="8073184" y="2595789"/>
              <a:ext cx="136858" cy="112956"/>
            </a:xfrm>
            <a:custGeom>
              <a:rect b="b" l="l" r="r" t="t"/>
              <a:pathLst>
                <a:path extrusionOk="0" h="3549" w="4300">
                  <a:moveTo>
                    <a:pt x="2156" y="1"/>
                  </a:moveTo>
                  <a:cubicBezTo>
                    <a:pt x="2073" y="1"/>
                    <a:pt x="2001" y="84"/>
                    <a:pt x="2001" y="167"/>
                  </a:cubicBezTo>
                  <a:lnTo>
                    <a:pt x="2001" y="2048"/>
                  </a:lnTo>
                  <a:lnTo>
                    <a:pt x="108" y="3251"/>
                  </a:lnTo>
                  <a:cubicBezTo>
                    <a:pt x="37" y="3299"/>
                    <a:pt x="1" y="3406"/>
                    <a:pt x="60" y="3477"/>
                  </a:cubicBezTo>
                  <a:cubicBezTo>
                    <a:pt x="96" y="3525"/>
                    <a:pt x="156" y="3549"/>
                    <a:pt x="191" y="3549"/>
                  </a:cubicBezTo>
                  <a:cubicBezTo>
                    <a:pt x="227" y="3549"/>
                    <a:pt x="251" y="3537"/>
                    <a:pt x="287" y="3525"/>
                  </a:cubicBezTo>
                  <a:lnTo>
                    <a:pt x="2156" y="2334"/>
                  </a:lnTo>
                  <a:lnTo>
                    <a:pt x="4037" y="3525"/>
                  </a:lnTo>
                  <a:cubicBezTo>
                    <a:pt x="4063" y="3538"/>
                    <a:pt x="4093" y="3544"/>
                    <a:pt x="4123" y="3544"/>
                  </a:cubicBezTo>
                  <a:cubicBezTo>
                    <a:pt x="4178" y="3544"/>
                    <a:pt x="4233" y="3523"/>
                    <a:pt x="4263" y="3477"/>
                  </a:cubicBezTo>
                  <a:cubicBezTo>
                    <a:pt x="4299" y="3406"/>
                    <a:pt x="4287" y="3299"/>
                    <a:pt x="4216" y="3251"/>
                  </a:cubicBezTo>
                  <a:lnTo>
                    <a:pt x="2323" y="2048"/>
                  </a:lnTo>
                  <a:lnTo>
                    <a:pt x="2323" y="167"/>
                  </a:lnTo>
                  <a:cubicBezTo>
                    <a:pt x="2323" y="84"/>
                    <a:pt x="2251" y="1"/>
                    <a:pt x="215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6" name="Google Shape;8326;p14"/>
            <p:cNvSpPr/>
            <p:nvPr/>
          </p:nvSpPr>
          <p:spPr>
            <a:xfrm>
              <a:off x="8085310" y="2415041"/>
              <a:ext cx="112956" cy="169036"/>
            </a:xfrm>
            <a:custGeom>
              <a:rect b="b" l="l" r="r" t="t"/>
              <a:pathLst>
                <a:path extrusionOk="0" h="5311" w="3549">
                  <a:moveTo>
                    <a:pt x="1775" y="334"/>
                  </a:moveTo>
                  <a:cubicBezTo>
                    <a:pt x="2061" y="334"/>
                    <a:pt x="2335" y="453"/>
                    <a:pt x="2525" y="643"/>
                  </a:cubicBezTo>
                  <a:cubicBezTo>
                    <a:pt x="2716" y="846"/>
                    <a:pt x="2835" y="1119"/>
                    <a:pt x="2870" y="1417"/>
                  </a:cubicBezTo>
                  <a:cubicBezTo>
                    <a:pt x="2882" y="1524"/>
                    <a:pt x="2894" y="1655"/>
                    <a:pt x="2906" y="1822"/>
                  </a:cubicBezTo>
                  <a:cubicBezTo>
                    <a:pt x="2727" y="1500"/>
                    <a:pt x="2430" y="1286"/>
                    <a:pt x="2061" y="1167"/>
                  </a:cubicBezTo>
                  <a:cubicBezTo>
                    <a:pt x="1727" y="1060"/>
                    <a:pt x="1430" y="1060"/>
                    <a:pt x="1418" y="1060"/>
                  </a:cubicBezTo>
                  <a:cubicBezTo>
                    <a:pt x="1382" y="1060"/>
                    <a:pt x="1334" y="1072"/>
                    <a:pt x="1299" y="1108"/>
                  </a:cubicBezTo>
                  <a:lnTo>
                    <a:pt x="1001" y="1417"/>
                  </a:lnTo>
                  <a:cubicBezTo>
                    <a:pt x="942" y="1477"/>
                    <a:pt x="942" y="1596"/>
                    <a:pt x="1001" y="1655"/>
                  </a:cubicBezTo>
                  <a:cubicBezTo>
                    <a:pt x="1031" y="1685"/>
                    <a:pt x="1075" y="1700"/>
                    <a:pt x="1120" y="1700"/>
                  </a:cubicBezTo>
                  <a:cubicBezTo>
                    <a:pt x="1165" y="1700"/>
                    <a:pt x="1209" y="1685"/>
                    <a:pt x="1239" y="1655"/>
                  </a:cubicBezTo>
                  <a:lnTo>
                    <a:pt x="1501" y="1405"/>
                  </a:lnTo>
                  <a:cubicBezTo>
                    <a:pt x="1584" y="1405"/>
                    <a:pt x="1763" y="1417"/>
                    <a:pt x="1954" y="1489"/>
                  </a:cubicBezTo>
                  <a:cubicBezTo>
                    <a:pt x="2299" y="1608"/>
                    <a:pt x="2537" y="1798"/>
                    <a:pt x="2668" y="2084"/>
                  </a:cubicBezTo>
                  <a:cubicBezTo>
                    <a:pt x="2596" y="2512"/>
                    <a:pt x="2227" y="2846"/>
                    <a:pt x="1775" y="2846"/>
                  </a:cubicBezTo>
                  <a:cubicBezTo>
                    <a:pt x="1287" y="2846"/>
                    <a:pt x="870" y="2441"/>
                    <a:pt x="870" y="1941"/>
                  </a:cubicBezTo>
                  <a:cubicBezTo>
                    <a:pt x="870" y="1846"/>
                    <a:pt x="799" y="1774"/>
                    <a:pt x="703" y="1774"/>
                  </a:cubicBezTo>
                  <a:cubicBezTo>
                    <a:pt x="691" y="1774"/>
                    <a:pt x="680" y="1774"/>
                    <a:pt x="644" y="1786"/>
                  </a:cubicBezTo>
                  <a:cubicBezTo>
                    <a:pt x="668" y="1655"/>
                    <a:pt x="680" y="1524"/>
                    <a:pt x="691" y="1417"/>
                  </a:cubicBezTo>
                  <a:cubicBezTo>
                    <a:pt x="703" y="1119"/>
                    <a:pt x="822" y="834"/>
                    <a:pt x="1037" y="643"/>
                  </a:cubicBezTo>
                  <a:cubicBezTo>
                    <a:pt x="1227" y="429"/>
                    <a:pt x="1501" y="334"/>
                    <a:pt x="1775" y="334"/>
                  </a:cubicBezTo>
                  <a:close/>
                  <a:moveTo>
                    <a:pt x="572" y="2239"/>
                  </a:moveTo>
                  <a:cubicBezTo>
                    <a:pt x="644" y="2536"/>
                    <a:pt x="822" y="2786"/>
                    <a:pt x="1084" y="2965"/>
                  </a:cubicBezTo>
                  <a:lnTo>
                    <a:pt x="1084" y="3143"/>
                  </a:lnTo>
                  <a:cubicBezTo>
                    <a:pt x="763" y="3084"/>
                    <a:pt x="549" y="3013"/>
                    <a:pt x="394" y="2929"/>
                  </a:cubicBezTo>
                  <a:cubicBezTo>
                    <a:pt x="382" y="2929"/>
                    <a:pt x="394" y="2917"/>
                    <a:pt x="394" y="2917"/>
                  </a:cubicBezTo>
                  <a:cubicBezTo>
                    <a:pt x="465" y="2727"/>
                    <a:pt x="525" y="2477"/>
                    <a:pt x="572" y="2239"/>
                  </a:cubicBezTo>
                  <a:close/>
                  <a:moveTo>
                    <a:pt x="2989" y="2239"/>
                  </a:moveTo>
                  <a:cubicBezTo>
                    <a:pt x="3025" y="2489"/>
                    <a:pt x="3108" y="2727"/>
                    <a:pt x="3168" y="2917"/>
                  </a:cubicBezTo>
                  <a:lnTo>
                    <a:pt x="3168" y="2929"/>
                  </a:lnTo>
                  <a:cubicBezTo>
                    <a:pt x="3025" y="2989"/>
                    <a:pt x="2811" y="3084"/>
                    <a:pt x="2477" y="3143"/>
                  </a:cubicBezTo>
                  <a:lnTo>
                    <a:pt x="2477" y="2965"/>
                  </a:lnTo>
                  <a:cubicBezTo>
                    <a:pt x="2716" y="2798"/>
                    <a:pt x="2906" y="2536"/>
                    <a:pt x="2989" y="2239"/>
                  </a:cubicBezTo>
                  <a:close/>
                  <a:moveTo>
                    <a:pt x="2168" y="3108"/>
                  </a:moveTo>
                  <a:lnTo>
                    <a:pt x="2168" y="3286"/>
                  </a:lnTo>
                  <a:cubicBezTo>
                    <a:pt x="2168" y="3346"/>
                    <a:pt x="2180" y="3405"/>
                    <a:pt x="2204" y="3453"/>
                  </a:cubicBezTo>
                  <a:lnTo>
                    <a:pt x="2037" y="3608"/>
                  </a:lnTo>
                  <a:cubicBezTo>
                    <a:pt x="1960" y="3673"/>
                    <a:pt x="1864" y="3706"/>
                    <a:pt x="1772" y="3706"/>
                  </a:cubicBezTo>
                  <a:cubicBezTo>
                    <a:pt x="1680" y="3706"/>
                    <a:pt x="1590" y="3673"/>
                    <a:pt x="1525" y="3608"/>
                  </a:cubicBezTo>
                  <a:lnTo>
                    <a:pt x="1382" y="3453"/>
                  </a:lnTo>
                  <a:cubicBezTo>
                    <a:pt x="1406" y="3405"/>
                    <a:pt x="1418" y="3346"/>
                    <a:pt x="1418" y="3286"/>
                  </a:cubicBezTo>
                  <a:lnTo>
                    <a:pt x="1418" y="3108"/>
                  </a:lnTo>
                  <a:cubicBezTo>
                    <a:pt x="1537" y="3143"/>
                    <a:pt x="1656" y="3167"/>
                    <a:pt x="1799" y="3167"/>
                  </a:cubicBezTo>
                  <a:cubicBezTo>
                    <a:pt x="1930" y="3167"/>
                    <a:pt x="2049" y="3155"/>
                    <a:pt x="2168" y="3108"/>
                  </a:cubicBezTo>
                  <a:close/>
                  <a:moveTo>
                    <a:pt x="1775" y="0"/>
                  </a:moveTo>
                  <a:cubicBezTo>
                    <a:pt x="1037" y="0"/>
                    <a:pt x="418" y="607"/>
                    <a:pt x="358" y="1405"/>
                  </a:cubicBezTo>
                  <a:cubicBezTo>
                    <a:pt x="334" y="1727"/>
                    <a:pt x="227" y="2417"/>
                    <a:pt x="84" y="2810"/>
                  </a:cubicBezTo>
                  <a:cubicBezTo>
                    <a:pt x="25" y="2989"/>
                    <a:pt x="96" y="3167"/>
                    <a:pt x="263" y="3251"/>
                  </a:cubicBezTo>
                  <a:cubicBezTo>
                    <a:pt x="382" y="3310"/>
                    <a:pt x="572" y="3382"/>
                    <a:pt x="822" y="3441"/>
                  </a:cubicBezTo>
                  <a:lnTo>
                    <a:pt x="394" y="3644"/>
                  </a:lnTo>
                  <a:cubicBezTo>
                    <a:pt x="156" y="3763"/>
                    <a:pt x="1" y="4001"/>
                    <a:pt x="1" y="4275"/>
                  </a:cubicBezTo>
                  <a:lnTo>
                    <a:pt x="1" y="5156"/>
                  </a:lnTo>
                  <a:cubicBezTo>
                    <a:pt x="1" y="5239"/>
                    <a:pt x="84" y="5310"/>
                    <a:pt x="168" y="5310"/>
                  </a:cubicBezTo>
                  <a:cubicBezTo>
                    <a:pt x="263" y="5310"/>
                    <a:pt x="334" y="5239"/>
                    <a:pt x="334" y="5156"/>
                  </a:cubicBezTo>
                  <a:lnTo>
                    <a:pt x="334" y="4275"/>
                  </a:lnTo>
                  <a:cubicBezTo>
                    <a:pt x="334" y="4144"/>
                    <a:pt x="406" y="4001"/>
                    <a:pt x="537" y="3941"/>
                  </a:cubicBezTo>
                  <a:lnTo>
                    <a:pt x="1096" y="3667"/>
                  </a:lnTo>
                  <a:lnTo>
                    <a:pt x="1287" y="3846"/>
                  </a:lnTo>
                  <a:cubicBezTo>
                    <a:pt x="1418" y="3977"/>
                    <a:pt x="1596" y="4036"/>
                    <a:pt x="1763" y="4036"/>
                  </a:cubicBezTo>
                  <a:cubicBezTo>
                    <a:pt x="1942" y="4036"/>
                    <a:pt x="2108" y="3977"/>
                    <a:pt x="2239" y="3846"/>
                  </a:cubicBezTo>
                  <a:lnTo>
                    <a:pt x="2430" y="3667"/>
                  </a:lnTo>
                  <a:lnTo>
                    <a:pt x="2977" y="3941"/>
                  </a:lnTo>
                  <a:cubicBezTo>
                    <a:pt x="3097" y="4001"/>
                    <a:pt x="3192" y="4144"/>
                    <a:pt x="3192" y="4275"/>
                  </a:cubicBezTo>
                  <a:lnTo>
                    <a:pt x="3192" y="5156"/>
                  </a:lnTo>
                  <a:cubicBezTo>
                    <a:pt x="3192" y="5239"/>
                    <a:pt x="3263" y="5310"/>
                    <a:pt x="3358" y="5310"/>
                  </a:cubicBezTo>
                  <a:cubicBezTo>
                    <a:pt x="3442" y="5310"/>
                    <a:pt x="3513" y="5239"/>
                    <a:pt x="3513" y="5156"/>
                  </a:cubicBezTo>
                  <a:lnTo>
                    <a:pt x="3513" y="4275"/>
                  </a:lnTo>
                  <a:cubicBezTo>
                    <a:pt x="3549" y="4001"/>
                    <a:pt x="3406" y="3763"/>
                    <a:pt x="3168" y="3644"/>
                  </a:cubicBezTo>
                  <a:lnTo>
                    <a:pt x="2727" y="3441"/>
                  </a:lnTo>
                  <a:cubicBezTo>
                    <a:pt x="2989" y="3382"/>
                    <a:pt x="3180" y="3310"/>
                    <a:pt x="3299" y="3251"/>
                  </a:cubicBezTo>
                  <a:cubicBezTo>
                    <a:pt x="3454" y="3167"/>
                    <a:pt x="3537" y="2977"/>
                    <a:pt x="3478" y="2810"/>
                  </a:cubicBezTo>
                  <a:cubicBezTo>
                    <a:pt x="3323" y="2417"/>
                    <a:pt x="3204" y="1727"/>
                    <a:pt x="3192" y="1405"/>
                  </a:cubicBezTo>
                  <a:cubicBezTo>
                    <a:pt x="3132" y="596"/>
                    <a:pt x="2525" y="0"/>
                    <a:pt x="177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7" name="Google Shape;8327;p14"/>
            <p:cNvSpPr/>
            <p:nvPr/>
          </p:nvSpPr>
          <p:spPr>
            <a:xfrm>
              <a:off x="8108449"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8" name="Google Shape;8328;p14"/>
            <p:cNvSpPr/>
            <p:nvPr/>
          </p:nvSpPr>
          <p:spPr>
            <a:xfrm>
              <a:off x="8165293"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9" name="Google Shape;8329;p14"/>
            <p:cNvSpPr/>
            <p:nvPr/>
          </p:nvSpPr>
          <p:spPr>
            <a:xfrm>
              <a:off x="8238432" y="2635956"/>
              <a:ext cx="45481" cy="15946"/>
            </a:xfrm>
            <a:custGeom>
              <a:rect b="b" l="l" r="r" t="t"/>
              <a:pathLst>
                <a:path extrusionOk="0" h="501" w="1429">
                  <a:moveTo>
                    <a:pt x="167" y="1"/>
                  </a:moveTo>
                  <a:cubicBezTo>
                    <a:pt x="83" y="1"/>
                    <a:pt x="0" y="72"/>
                    <a:pt x="0" y="155"/>
                  </a:cubicBezTo>
                  <a:cubicBezTo>
                    <a:pt x="0" y="251"/>
                    <a:pt x="83" y="322"/>
                    <a:pt x="167" y="322"/>
                  </a:cubicBezTo>
                  <a:cubicBezTo>
                    <a:pt x="357" y="322"/>
                    <a:pt x="893" y="358"/>
                    <a:pt x="1167" y="489"/>
                  </a:cubicBezTo>
                  <a:cubicBezTo>
                    <a:pt x="1191" y="501"/>
                    <a:pt x="1214" y="501"/>
                    <a:pt x="1238" y="501"/>
                  </a:cubicBezTo>
                  <a:cubicBezTo>
                    <a:pt x="1298" y="501"/>
                    <a:pt x="1357" y="477"/>
                    <a:pt x="1393" y="417"/>
                  </a:cubicBezTo>
                  <a:cubicBezTo>
                    <a:pt x="1429" y="334"/>
                    <a:pt x="1405" y="239"/>
                    <a:pt x="1310" y="191"/>
                  </a:cubicBezTo>
                  <a:cubicBezTo>
                    <a:pt x="929" y="1"/>
                    <a:pt x="20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0" name="Google Shape;8330;p14"/>
            <p:cNvSpPr/>
            <p:nvPr/>
          </p:nvSpPr>
          <p:spPr>
            <a:xfrm>
              <a:off x="8198998" y="2607534"/>
              <a:ext cx="123968" cy="169036"/>
            </a:xfrm>
            <a:custGeom>
              <a:rect b="b" l="l" r="r" t="t"/>
              <a:pathLst>
                <a:path extrusionOk="0" h="5311" w="3895">
                  <a:moveTo>
                    <a:pt x="3049" y="322"/>
                  </a:moveTo>
                  <a:lnTo>
                    <a:pt x="3049" y="1025"/>
                  </a:lnTo>
                  <a:cubicBezTo>
                    <a:pt x="3049" y="1144"/>
                    <a:pt x="3013" y="1251"/>
                    <a:pt x="2965" y="1346"/>
                  </a:cubicBezTo>
                  <a:lnTo>
                    <a:pt x="2882" y="1513"/>
                  </a:lnTo>
                  <a:cubicBezTo>
                    <a:pt x="2870" y="1548"/>
                    <a:pt x="2870" y="1560"/>
                    <a:pt x="2870" y="1584"/>
                  </a:cubicBezTo>
                  <a:lnTo>
                    <a:pt x="2870" y="1941"/>
                  </a:lnTo>
                  <a:cubicBezTo>
                    <a:pt x="2870" y="2203"/>
                    <a:pt x="2763" y="2418"/>
                    <a:pt x="2596" y="2596"/>
                  </a:cubicBezTo>
                  <a:cubicBezTo>
                    <a:pt x="2406" y="2763"/>
                    <a:pt x="2168" y="2858"/>
                    <a:pt x="1930" y="2858"/>
                  </a:cubicBezTo>
                  <a:cubicBezTo>
                    <a:pt x="1453" y="2834"/>
                    <a:pt x="1049" y="2406"/>
                    <a:pt x="1049" y="1906"/>
                  </a:cubicBezTo>
                  <a:lnTo>
                    <a:pt x="1049" y="1584"/>
                  </a:lnTo>
                  <a:cubicBezTo>
                    <a:pt x="1049" y="1560"/>
                    <a:pt x="1049" y="1548"/>
                    <a:pt x="1037" y="1513"/>
                  </a:cubicBezTo>
                  <a:lnTo>
                    <a:pt x="929" y="1310"/>
                  </a:lnTo>
                  <a:cubicBezTo>
                    <a:pt x="882" y="1227"/>
                    <a:pt x="870" y="1144"/>
                    <a:pt x="870" y="1072"/>
                  </a:cubicBezTo>
                  <a:lnTo>
                    <a:pt x="870" y="1048"/>
                  </a:lnTo>
                  <a:cubicBezTo>
                    <a:pt x="870" y="655"/>
                    <a:pt x="1203" y="322"/>
                    <a:pt x="1596" y="322"/>
                  </a:cubicBezTo>
                  <a:close/>
                  <a:moveTo>
                    <a:pt x="2334" y="3132"/>
                  </a:moveTo>
                  <a:cubicBezTo>
                    <a:pt x="2334" y="3180"/>
                    <a:pt x="2346" y="3239"/>
                    <a:pt x="2358" y="3287"/>
                  </a:cubicBezTo>
                  <a:lnTo>
                    <a:pt x="2215" y="3418"/>
                  </a:lnTo>
                  <a:cubicBezTo>
                    <a:pt x="2138" y="3495"/>
                    <a:pt x="2043" y="3534"/>
                    <a:pt x="1949" y="3534"/>
                  </a:cubicBezTo>
                  <a:cubicBezTo>
                    <a:pt x="1855" y="3534"/>
                    <a:pt x="1763" y="3495"/>
                    <a:pt x="1691" y="3418"/>
                  </a:cubicBezTo>
                  <a:lnTo>
                    <a:pt x="1561" y="3287"/>
                  </a:lnTo>
                  <a:cubicBezTo>
                    <a:pt x="1572" y="3239"/>
                    <a:pt x="1584" y="3180"/>
                    <a:pt x="1584" y="3132"/>
                  </a:cubicBezTo>
                  <a:cubicBezTo>
                    <a:pt x="1691" y="3168"/>
                    <a:pt x="1811" y="3191"/>
                    <a:pt x="1918" y="3191"/>
                  </a:cubicBezTo>
                  <a:lnTo>
                    <a:pt x="1953" y="3191"/>
                  </a:lnTo>
                  <a:cubicBezTo>
                    <a:pt x="2096" y="3191"/>
                    <a:pt x="2215" y="3180"/>
                    <a:pt x="2334" y="3132"/>
                  </a:cubicBezTo>
                  <a:close/>
                  <a:moveTo>
                    <a:pt x="1584" y="1"/>
                  </a:moveTo>
                  <a:cubicBezTo>
                    <a:pt x="1001" y="1"/>
                    <a:pt x="525" y="477"/>
                    <a:pt x="525" y="1048"/>
                  </a:cubicBezTo>
                  <a:lnTo>
                    <a:pt x="525" y="1072"/>
                  </a:lnTo>
                  <a:cubicBezTo>
                    <a:pt x="525" y="1203"/>
                    <a:pt x="560" y="1334"/>
                    <a:pt x="620" y="1453"/>
                  </a:cubicBezTo>
                  <a:lnTo>
                    <a:pt x="703" y="1620"/>
                  </a:lnTo>
                  <a:lnTo>
                    <a:pt x="703" y="1882"/>
                  </a:lnTo>
                  <a:cubicBezTo>
                    <a:pt x="703" y="2322"/>
                    <a:pt x="918" y="2703"/>
                    <a:pt x="1239" y="2941"/>
                  </a:cubicBezTo>
                  <a:lnTo>
                    <a:pt x="1239" y="3096"/>
                  </a:lnTo>
                  <a:cubicBezTo>
                    <a:pt x="1239" y="3180"/>
                    <a:pt x="1180" y="3251"/>
                    <a:pt x="1108" y="3275"/>
                  </a:cubicBezTo>
                  <a:lnTo>
                    <a:pt x="513" y="3453"/>
                  </a:lnTo>
                  <a:cubicBezTo>
                    <a:pt x="215" y="3537"/>
                    <a:pt x="1" y="3811"/>
                    <a:pt x="1" y="4120"/>
                  </a:cubicBezTo>
                  <a:lnTo>
                    <a:pt x="1" y="5144"/>
                  </a:lnTo>
                  <a:cubicBezTo>
                    <a:pt x="1" y="5239"/>
                    <a:pt x="84" y="5311"/>
                    <a:pt x="167" y="5311"/>
                  </a:cubicBezTo>
                  <a:cubicBezTo>
                    <a:pt x="263" y="5311"/>
                    <a:pt x="334" y="5239"/>
                    <a:pt x="334" y="5144"/>
                  </a:cubicBezTo>
                  <a:lnTo>
                    <a:pt x="334" y="4120"/>
                  </a:lnTo>
                  <a:cubicBezTo>
                    <a:pt x="334" y="3953"/>
                    <a:pt x="441" y="3811"/>
                    <a:pt x="596" y="3763"/>
                  </a:cubicBezTo>
                  <a:lnTo>
                    <a:pt x="1191" y="3584"/>
                  </a:lnTo>
                  <a:cubicBezTo>
                    <a:pt x="1251" y="3572"/>
                    <a:pt x="1299" y="3537"/>
                    <a:pt x="1346" y="3525"/>
                  </a:cubicBezTo>
                  <a:lnTo>
                    <a:pt x="1453" y="3632"/>
                  </a:lnTo>
                  <a:cubicBezTo>
                    <a:pt x="1584" y="3763"/>
                    <a:pt x="1763" y="3834"/>
                    <a:pt x="1942" y="3834"/>
                  </a:cubicBezTo>
                  <a:cubicBezTo>
                    <a:pt x="2120" y="3834"/>
                    <a:pt x="2299" y="3763"/>
                    <a:pt x="2430" y="3632"/>
                  </a:cubicBezTo>
                  <a:lnTo>
                    <a:pt x="2537" y="3525"/>
                  </a:lnTo>
                  <a:cubicBezTo>
                    <a:pt x="2584" y="3549"/>
                    <a:pt x="2620" y="3572"/>
                    <a:pt x="2680" y="3584"/>
                  </a:cubicBezTo>
                  <a:lnTo>
                    <a:pt x="3275" y="3763"/>
                  </a:lnTo>
                  <a:cubicBezTo>
                    <a:pt x="3442" y="3811"/>
                    <a:pt x="3549" y="3953"/>
                    <a:pt x="3549" y="4120"/>
                  </a:cubicBezTo>
                  <a:lnTo>
                    <a:pt x="3549" y="5144"/>
                  </a:lnTo>
                  <a:cubicBezTo>
                    <a:pt x="3549" y="5239"/>
                    <a:pt x="3620" y="5311"/>
                    <a:pt x="3716" y="5311"/>
                  </a:cubicBezTo>
                  <a:cubicBezTo>
                    <a:pt x="3799" y="5311"/>
                    <a:pt x="3870" y="5239"/>
                    <a:pt x="3870" y="5144"/>
                  </a:cubicBezTo>
                  <a:lnTo>
                    <a:pt x="3870" y="4120"/>
                  </a:lnTo>
                  <a:cubicBezTo>
                    <a:pt x="3894" y="3822"/>
                    <a:pt x="3680" y="3549"/>
                    <a:pt x="3382" y="3465"/>
                  </a:cubicBezTo>
                  <a:lnTo>
                    <a:pt x="2787" y="3287"/>
                  </a:lnTo>
                  <a:cubicBezTo>
                    <a:pt x="2715" y="3251"/>
                    <a:pt x="2656" y="3180"/>
                    <a:pt x="2656" y="3108"/>
                  </a:cubicBezTo>
                  <a:lnTo>
                    <a:pt x="2656" y="2977"/>
                  </a:lnTo>
                  <a:cubicBezTo>
                    <a:pt x="2715" y="2930"/>
                    <a:pt x="2763" y="2882"/>
                    <a:pt x="2823" y="2834"/>
                  </a:cubicBezTo>
                  <a:cubicBezTo>
                    <a:pt x="3061" y="2596"/>
                    <a:pt x="3192" y="2287"/>
                    <a:pt x="3192" y="1941"/>
                  </a:cubicBezTo>
                  <a:lnTo>
                    <a:pt x="3192" y="1632"/>
                  </a:lnTo>
                  <a:lnTo>
                    <a:pt x="3251" y="1501"/>
                  </a:lnTo>
                  <a:cubicBezTo>
                    <a:pt x="3323" y="1346"/>
                    <a:pt x="3370" y="1191"/>
                    <a:pt x="3370" y="1025"/>
                  </a:cubicBezTo>
                  <a:lnTo>
                    <a:pt x="3370" y="155"/>
                  </a:lnTo>
                  <a:cubicBezTo>
                    <a:pt x="3370" y="72"/>
                    <a:pt x="3299" y="1"/>
                    <a:pt x="320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1" name="Google Shape;8331;p14"/>
            <p:cNvSpPr/>
            <p:nvPr/>
          </p:nvSpPr>
          <p:spPr>
            <a:xfrm>
              <a:off x="8222137" y="2743946"/>
              <a:ext cx="10248" cy="33005"/>
            </a:xfrm>
            <a:custGeom>
              <a:rect b="b" l="l" r="r" t="t"/>
              <a:pathLst>
                <a:path extrusionOk="0" h="1037" w="322">
                  <a:moveTo>
                    <a:pt x="155" y="1"/>
                  </a:moveTo>
                  <a:cubicBezTo>
                    <a:pt x="72" y="1"/>
                    <a:pt x="0" y="72"/>
                    <a:pt x="0" y="156"/>
                  </a:cubicBezTo>
                  <a:lnTo>
                    <a:pt x="0" y="870"/>
                  </a:lnTo>
                  <a:cubicBezTo>
                    <a:pt x="0" y="965"/>
                    <a:pt x="72" y="1037"/>
                    <a:pt x="155" y="1037"/>
                  </a:cubicBezTo>
                  <a:cubicBezTo>
                    <a:pt x="250" y="1037"/>
                    <a:pt x="322" y="965"/>
                    <a:pt x="322" y="870"/>
                  </a:cubicBezTo>
                  <a:lnTo>
                    <a:pt x="322" y="156"/>
                  </a:lnTo>
                  <a:cubicBezTo>
                    <a:pt x="322" y="72"/>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2" name="Google Shape;8332;p14"/>
            <p:cNvSpPr/>
            <p:nvPr/>
          </p:nvSpPr>
          <p:spPr>
            <a:xfrm>
              <a:off x="8289579" y="2743946"/>
              <a:ext cx="10630" cy="33005"/>
            </a:xfrm>
            <a:custGeom>
              <a:rect b="b" l="l" r="r" t="t"/>
              <a:pathLst>
                <a:path extrusionOk="0" h="1037" w="334">
                  <a:moveTo>
                    <a:pt x="167" y="1"/>
                  </a:moveTo>
                  <a:cubicBezTo>
                    <a:pt x="84" y="1"/>
                    <a:pt x="0" y="72"/>
                    <a:pt x="0" y="156"/>
                  </a:cubicBezTo>
                  <a:lnTo>
                    <a:pt x="0" y="870"/>
                  </a:lnTo>
                  <a:cubicBezTo>
                    <a:pt x="0" y="965"/>
                    <a:pt x="84" y="1037"/>
                    <a:pt x="167" y="1037"/>
                  </a:cubicBezTo>
                  <a:cubicBezTo>
                    <a:pt x="250" y="1037"/>
                    <a:pt x="334" y="965"/>
                    <a:pt x="334" y="870"/>
                  </a:cubicBezTo>
                  <a:lnTo>
                    <a:pt x="334" y="156"/>
                  </a:lnTo>
                  <a:cubicBezTo>
                    <a:pt x="334" y="72"/>
                    <a:pt x="26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336" name="Shape 8336"/>
        <p:cNvGrpSpPr/>
        <p:nvPr/>
      </p:nvGrpSpPr>
      <p:grpSpPr>
        <a:xfrm>
          <a:off x="0" y="0"/>
          <a:ext cx="0" cy="0"/>
          <a:chOff x="0" y="0"/>
          <a:chExt cx="0" cy="0"/>
        </a:xfrm>
      </p:grpSpPr>
      <p:sp>
        <p:nvSpPr>
          <p:cNvPr id="8337" name="Google Shape;8337;p15"/>
          <p:cNvSpPr txBox="1"/>
          <p:nvPr>
            <p:ph type="title"/>
          </p:nvPr>
        </p:nvSpPr>
        <p:spPr>
          <a:xfrm>
            <a:off x="713225" y="21494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Evaluating </a:t>
            </a:r>
            <a:endParaRPr/>
          </a:p>
        </p:txBody>
      </p:sp>
      <p:sp>
        <p:nvSpPr>
          <p:cNvPr id="8338" name="Google Shape;8338;p15"/>
          <p:cNvSpPr txBox="1"/>
          <p:nvPr>
            <p:ph idx="2" type="title"/>
          </p:nvPr>
        </p:nvSpPr>
        <p:spPr>
          <a:xfrm>
            <a:off x="713225" y="12556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800"/>
              <a:buNone/>
            </a:pPr>
            <a:r>
              <a:rPr lang="en"/>
              <a:t>04</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342" name="Shape 8342"/>
        <p:cNvGrpSpPr/>
        <p:nvPr/>
      </p:nvGrpSpPr>
      <p:grpSpPr>
        <a:xfrm>
          <a:off x="0" y="0"/>
          <a:ext cx="0" cy="0"/>
          <a:chOff x="0" y="0"/>
          <a:chExt cx="0" cy="0"/>
        </a:xfrm>
      </p:grpSpPr>
      <p:sp>
        <p:nvSpPr>
          <p:cNvPr id="8343" name="Google Shape;8343;p16"/>
          <p:cNvSpPr/>
          <p:nvPr/>
        </p:nvSpPr>
        <p:spPr>
          <a:xfrm>
            <a:off x="4746513" y="1472225"/>
            <a:ext cx="3402300" cy="25359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4" name="Google Shape;8344;p16"/>
          <p:cNvSpPr/>
          <p:nvPr/>
        </p:nvSpPr>
        <p:spPr>
          <a:xfrm>
            <a:off x="995188" y="1472225"/>
            <a:ext cx="3402300" cy="25359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5" name="Google Shape;8345;p16"/>
          <p:cNvSpPr txBox="1"/>
          <p:nvPr>
            <p:ph idx="1" type="body"/>
          </p:nvPr>
        </p:nvSpPr>
        <p:spPr>
          <a:xfrm>
            <a:off x="995202" y="2774250"/>
            <a:ext cx="3402300" cy="846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sz="2000"/>
              <a:t>Marks on assignments </a:t>
            </a:r>
            <a:endParaRPr sz="2000"/>
          </a:p>
          <a:p>
            <a:pPr indent="0" lvl="0" marL="0" rtl="0" algn="ctr">
              <a:lnSpc>
                <a:spcPct val="100000"/>
              </a:lnSpc>
              <a:spcBef>
                <a:spcPts val="0"/>
              </a:spcBef>
              <a:spcAft>
                <a:spcPts val="0"/>
              </a:spcAft>
              <a:buClr>
                <a:schemeClr val="dk1"/>
              </a:buClr>
              <a:buSzPts val="1100"/>
              <a:buFont typeface="Arial"/>
              <a:buNone/>
            </a:pPr>
            <a:r>
              <a:rPr lang="en" sz="2000"/>
              <a:t>Student Evaluation of Educational Quality (SEEQ)</a:t>
            </a:r>
            <a:endParaRPr sz="2000"/>
          </a:p>
          <a:p>
            <a:pPr indent="0" lvl="0" marL="0" rtl="0" algn="ctr">
              <a:lnSpc>
                <a:spcPct val="100000"/>
              </a:lnSpc>
              <a:spcBef>
                <a:spcPts val="0"/>
              </a:spcBef>
              <a:spcAft>
                <a:spcPts val="0"/>
              </a:spcAft>
              <a:buClr>
                <a:schemeClr val="dk1"/>
              </a:buClr>
              <a:buSzPts val="1100"/>
              <a:buFont typeface="Arial"/>
              <a:buNone/>
            </a:pPr>
            <a:r>
              <a:t/>
            </a:r>
            <a:endParaRPr/>
          </a:p>
        </p:txBody>
      </p:sp>
      <p:sp>
        <p:nvSpPr>
          <p:cNvPr id="8346" name="Google Shape;8346;p16"/>
          <p:cNvSpPr txBox="1"/>
          <p:nvPr>
            <p:ph idx="2" type="body"/>
          </p:nvPr>
        </p:nvSpPr>
        <p:spPr>
          <a:xfrm>
            <a:off x="4971513" y="2774250"/>
            <a:ext cx="2952300" cy="846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 sz="2000"/>
              <a:t>Informal feedback from faculty, Dean, and Associate Dean</a:t>
            </a:r>
            <a:endParaRPr sz="2000"/>
          </a:p>
        </p:txBody>
      </p:sp>
      <p:sp>
        <p:nvSpPr>
          <p:cNvPr id="8347" name="Google Shape;8347;p16"/>
          <p:cNvSpPr txBox="1"/>
          <p:nvPr>
            <p:ph idx="3" type="subTitle"/>
          </p:nvPr>
        </p:nvSpPr>
        <p:spPr>
          <a:xfrm>
            <a:off x="1220188" y="2328225"/>
            <a:ext cx="2952300" cy="446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2200"/>
              <a:buNone/>
            </a:pPr>
            <a:r>
              <a:rPr lang="en"/>
              <a:t>Students</a:t>
            </a:r>
            <a:endParaRPr/>
          </a:p>
        </p:txBody>
      </p:sp>
      <p:sp>
        <p:nvSpPr>
          <p:cNvPr id="8348" name="Google Shape;8348;p16"/>
          <p:cNvSpPr txBox="1"/>
          <p:nvPr>
            <p:ph idx="4" type="subTitle"/>
          </p:nvPr>
        </p:nvSpPr>
        <p:spPr>
          <a:xfrm>
            <a:off x="4971513" y="2328150"/>
            <a:ext cx="2952300" cy="446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2200"/>
              <a:buNone/>
            </a:pPr>
            <a:r>
              <a:rPr lang="en"/>
              <a:t>Faculty</a:t>
            </a:r>
            <a:endParaRPr/>
          </a:p>
        </p:txBody>
      </p:sp>
      <p:sp>
        <p:nvSpPr>
          <p:cNvPr id="8349" name="Google Shape;8349;p16"/>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Two Sources of Assessment</a:t>
            </a:r>
            <a:endParaRPr/>
          </a:p>
        </p:txBody>
      </p:sp>
      <p:grpSp>
        <p:nvGrpSpPr>
          <p:cNvPr id="8350" name="Google Shape;8350;p16"/>
          <p:cNvGrpSpPr/>
          <p:nvPr/>
        </p:nvGrpSpPr>
        <p:grpSpPr>
          <a:xfrm>
            <a:off x="2365555" y="1676085"/>
            <a:ext cx="669913" cy="594402"/>
            <a:chOff x="7967103" y="2415041"/>
            <a:chExt cx="355863" cy="361911"/>
          </a:xfrm>
        </p:grpSpPr>
        <p:sp>
          <p:nvSpPr>
            <p:cNvPr id="8351" name="Google Shape;8351;p16"/>
            <p:cNvSpPr/>
            <p:nvPr/>
          </p:nvSpPr>
          <p:spPr>
            <a:xfrm>
              <a:off x="7967103" y="2584427"/>
              <a:ext cx="111810" cy="192525"/>
            </a:xfrm>
            <a:custGeom>
              <a:rect b="b" l="l" r="r" t="t"/>
              <a:pathLst>
                <a:path extrusionOk="0" h="6049" w="3513">
                  <a:moveTo>
                    <a:pt x="1738" y="346"/>
                  </a:moveTo>
                  <a:cubicBezTo>
                    <a:pt x="2036" y="346"/>
                    <a:pt x="2298" y="560"/>
                    <a:pt x="2298" y="810"/>
                  </a:cubicBezTo>
                  <a:lnTo>
                    <a:pt x="2298" y="846"/>
                  </a:lnTo>
                  <a:cubicBezTo>
                    <a:pt x="2131" y="762"/>
                    <a:pt x="1941" y="739"/>
                    <a:pt x="1738" y="739"/>
                  </a:cubicBezTo>
                  <a:cubicBezTo>
                    <a:pt x="1548" y="739"/>
                    <a:pt x="1369" y="786"/>
                    <a:pt x="1191" y="846"/>
                  </a:cubicBezTo>
                  <a:lnTo>
                    <a:pt x="1191" y="810"/>
                  </a:lnTo>
                  <a:cubicBezTo>
                    <a:pt x="1203" y="560"/>
                    <a:pt x="1441" y="346"/>
                    <a:pt x="1738" y="346"/>
                  </a:cubicBezTo>
                  <a:close/>
                  <a:moveTo>
                    <a:pt x="1738" y="1048"/>
                  </a:moveTo>
                  <a:cubicBezTo>
                    <a:pt x="2334" y="1048"/>
                    <a:pt x="2834" y="1536"/>
                    <a:pt x="2834" y="2132"/>
                  </a:cubicBezTo>
                  <a:cubicBezTo>
                    <a:pt x="2834" y="2251"/>
                    <a:pt x="2810" y="2358"/>
                    <a:pt x="2762" y="2477"/>
                  </a:cubicBezTo>
                  <a:cubicBezTo>
                    <a:pt x="2286" y="2001"/>
                    <a:pt x="1453" y="1810"/>
                    <a:pt x="1429" y="1798"/>
                  </a:cubicBezTo>
                  <a:cubicBezTo>
                    <a:pt x="1415" y="1791"/>
                    <a:pt x="1400" y="1788"/>
                    <a:pt x="1385" y="1788"/>
                  </a:cubicBezTo>
                  <a:cubicBezTo>
                    <a:pt x="1347" y="1788"/>
                    <a:pt x="1308" y="1805"/>
                    <a:pt x="1274" y="1822"/>
                  </a:cubicBezTo>
                  <a:cubicBezTo>
                    <a:pt x="1238" y="1858"/>
                    <a:pt x="1215" y="1893"/>
                    <a:pt x="1215" y="1953"/>
                  </a:cubicBezTo>
                  <a:cubicBezTo>
                    <a:pt x="1215" y="1977"/>
                    <a:pt x="1203" y="2072"/>
                    <a:pt x="1084" y="2191"/>
                  </a:cubicBezTo>
                  <a:cubicBezTo>
                    <a:pt x="1024" y="2251"/>
                    <a:pt x="1024" y="2358"/>
                    <a:pt x="1084" y="2429"/>
                  </a:cubicBezTo>
                  <a:cubicBezTo>
                    <a:pt x="1111" y="2467"/>
                    <a:pt x="1148" y="2483"/>
                    <a:pt x="1188" y="2483"/>
                  </a:cubicBezTo>
                  <a:cubicBezTo>
                    <a:pt x="1234" y="2483"/>
                    <a:pt x="1283" y="2461"/>
                    <a:pt x="1322" y="2429"/>
                  </a:cubicBezTo>
                  <a:cubicBezTo>
                    <a:pt x="1417" y="2346"/>
                    <a:pt x="1477" y="2239"/>
                    <a:pt x="1500" y="2167"/>
                  </a:cubicBezTo>
                  <a:cubicBezTo>
                    <a:pt x="1786" y="2251"/>
                    <a:pt x="2370" y="2465"/>
                    <a:pt x="2631" y="2834"/>
                  </a:cubicBezTo>
                  <a:cubicBezTo>
                    <a:pt x="2560" y="3263"/>
                    <a:pt x="2191" y="3584"/>
                    <a:pt x="1738" y="3584"/>
                  </a:cubicBezTo>
                  <a:cubicBezTo>
                    <a:pt x="1286" y="3584"/>
                    <a:pt x="893" y="3239"/>
                    <a:pt x="846" y="2774"/>
                  </a:cubicBezTo>
                  <a:cubicBezTo>
                    <a:pt x="846" y="2751"/>
                    <a:pt x="834" y="2727"/>
                    <a:pt x="822" y="2703"/>
                  </a:cubicBezTo>
                  <a:cubicBezTo>
                    <a:pt x="715" y="2536"/>
                    <a:pt x="655" y="2334"/>
                    <a:pt x="655" y="2132"/>
                  </a:cubicBezTo>
                  <a:cubicBezTo>
                    <a:pt x="655" y="1536"/>
                    <a:pt x="1143" y="1048"/>
                    <a:pt x="1738" y="1048"/>
                  </a:cubicBezTo>
                  <a:close/>
                  <a:moveTo>
                    <a:pt x="2131" y="3858"/>
                  </a:moveTo>
                  <a:lnTo>
                    <a:pt x="2131" y="4037"/>
                  </a:lnTo>
                  <a:cubicBezTo>
                    <a:pt x="2131" y="4096"/>
                    <a:pt x="2143" y="4156"/>
                    <a:pt x="2167" y="4203"/>
                  </a:cubicBezTo>
                  <a:lnTo>
                    <a:pt x="1738" y="4596"/>
                  </a:lnTo>
                  <a:lnTo>
                    <a:pt x="1346" y="4203"/>
                  </a:lnTo>
                  <a:cubicBezTo>
                    <a:pt x="1369" y="4156"/>
                    <a:pt x="1381" y="4096"/>
                    <a:pt x="1381" y="4037"/>
                  </a:cubicBezTo>
                  <a:lnTo>
                    <a:pt x="1381" y="3858"/>
                  </a:lnTo>
                  <a:cubicBezTo>
                    <a:pt x="1500" y="3894"/>
                    <a:pt x="1619" y="3917"/>
                    <a:pt x="1750" y="3917"/>
                  </a:cubicBezTo>
                  <a:cubicBezTo>
                    <a:pt x="1893" y="3917"/>
                    <a:pt x="2012" y="3906"/>
                    <a:pt x="2131" y="3858"/>
                  </a:cubicBezTo>
                  <a:close/>
                  <a:moveTo>
                    <a:pt x="1762" y="0"/>
                  </a:moveTo>
                  <a:cubicBezTo>
                    <a:pt x="1286" y="0"/>
                    <a:pt x="881" y="358"/>
                    <a:pt x="881" y="798"/>
                  </a:cubicBezTo>
                  <a:cubicBezTo>
                    <a:pt x="881" y="869"/>
                    <a:pt x="893" y="929"/>
                    <a:pt x="905" y="1000"/>
                  </a:cubicBezTo>
                  <a:cubicBezTo>
                    <a:pt x="572" y="1250"/>
                    <a:pt x="345" y="1667"/>
                    <a:pt x="345" y="2132"/>
                  </a:cubicBezTo>
                  <a:cubicBezTo>
                    <a:pt x="345" y="2382"/>
                    <a:pt x="405" y="2632"/>
                    <a:pt x="536" y="2834"/>
                  </a:cubicBezTo>
                  <a:cubicBezTo>
                    <a:pt x="584" y="3191"/>
                    <a:pt x="774" y="3489"/>
                    <a:pt x="1060" y="3679"/>
                  </a:cubicBezTo>
                  <a:lnTo>
                    <a:pt x="1060" y="4025"/>
                  </a:lnTo>
                  <a:lnTo>
                    <a:pt x="1060" y="4037"/>
                  </a:lnTo>
                  <a:lnTo>
                    <a:pt x="393" y="4382"/>
                  </a:lnTo>
                  <a:cubicBezTo>
                    <a:pt x="155" y="4501"/>
                    <a:pt x="0" y="4739"/>
                    <a:pt x="0" y="5013"/>
                  </a:cubicBezTo>
                  <a:lnTo>
                    <a:pt x="0" y="5882"/>
                  </a:lnTo>
                  <a:cubicBezTo>
                    <a:pt x="0" y="5977"/>
                    <a:pt x="72" y="6049"/>
                    <a:pt x="167" y="6049"/>
                  </a:cubicBezTo>
                  <a:cubicBezTo>
                    <a:pt x="250" y="6049"/>
                    <a:pt x="334" y="5977"/>
                    <a:pt x="334" y="5882"/>
                  </a:cubicBezTo>
                  <a:lnTo>
                    <a:pt x="334" y="5013"/>
                  </a:lnTo>
                  <a:cubicBezTo>
                    <a:pt x="334" y="4870"/>
                    <a:pt x="405" y="4739"/>
                    <a:pt x="536" y="4679"/>
                  </a:cubicBezTo>
                  <a:lnTo>
                    <a:pt x="1084" y="4394"/>
                  </a:lnTo>
                  <a:lnTo>
                    <a:pt x="1596" y="4894"/>
                  </a:lnTo>
                  <a:lnTo>
                    <a:pt x="1596" y="5882"/>
                  </a:lnTo>
                  <a:cubicBezTo>
                    <a:pt x="1596" y="5977"/>
                    <a:pt x="1667" y="6049"/>
                    <a:pt x="1762" y="6049"/>
                  </a:cubicBezTo>
                  <a:cubicBezTo>
                    <a:pt x="1846" y="6049"/>
                    <a:pt x="1917" y="5977"/>
                    <a:pt x="1917" y="5882"/>
                  </a:cubicBezTo>
                  <a:lnTo>
                    <a:pt x="1917" y="4894"/>
                  </a:lnTo>
                  <a:lnTo>
                    <a:pt x="2429" y="4394"/>
                  </a:lnTo>
                  <a:lnTo>
                    <a:pt x="2977" y="4679"/>
                  </a:lnTo>
                  <a:cubicBezTo>
                    <a:pt x="3096" y="4739"/>
                    <a:pt x="3191" y="4870"/>
                    <a:pt x="3191" y="5013"/>
                  </a:cubicBezTo>
                  <a:lnTo>
                    <a:pt x="3191" y="5882"/>
                  </a:lnTo>
                  <a:cubicBezTo>
                    <a:pt x="3191" y="5977"/>
                    <a:pt x="3262" y="6049"/>
                    <a:pt x="3346" y="6049"/>
                  </a:cubicBezTo>
                  <a:cubicBezTo>
                    <a:pt x="3441" y="6049"/>
                    <a:pt x="3513" y="5977"/>
                    <a:pt x="3513" y="5882"/>
                  </a:cubicBezTo>
                  <a:lnTo>
                    <a:pt x="3513" y="5013"/>
                  </a:lnTo>
                  <a:cubicBezTo>
                    <a:pt x="3513" y="4739"/>
                    <a:pt x="3370" y="4501"/>
                    <a:pt x="3132" y="4382"/>
                  </a:cubicBezTo>
                  <a:lnTo>
                    <a:pt x="2453" y="4037"/>
                  </a:lnTo>
                  <a:lnTo>
                    <a:pt x="2453" y="4025"/>
                  </a:lnTo>
                  <a:lnTo>
                    <a:pt x="2453" y="3679"/>
                  </a:lnTo>
                  <a:cubicBezTo>
                    <a:pt x="2739" y="3489"/>
                    <a:pt x="2929" y="3191"/>
                    <a:pt x="2977" y="2834"/>
                  </a:cubicBezTo>
                  <a:cubicBezTo>
                    <a:pt x="3096" y="2632"/>
                    <a:pt x="3167" y="2370"/>
                    <a:pt x="3167" y="2132"/>
                  </a:cubicBezTo>
                  <a:cubicBezTo>
                    <a:pt x="3167" y="1667"/>
                    <a:pt x="2953" y="1262"/>
                    <a:pt x="2608" y="1000"/>
                  </a:cubicBezTo>
                  <a:cubicBezTo>
                    <a:pt x="2620" y="941"/>
                    <a:pt x="2631" y="869"/>
                    <a:pt x="2631" y="798"/>
                  </a:cubicBezTo>
                  <a:cubicBezTo>
                    <a:pt x="2631" y="369"/>
                    <a:pt x="2239" y="0"/>
                    <a:pt x="176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2" name="Google Shape;8352;p16"/>
            <p:cNvSpPr/>
            <p:nvPr/>
          </p:nvSpPr>
          <p:spPr>
            <a:xfrm>
              <a:off x="7989446" y="2750789"/>
              <a:ext cx="10280" cy="26162"/>
            </a:xfrm>
            <a:custGeom>
              <a:rect b="b" l="l" r="r" t="t"/>
              <a:pathLst>
                <a:path extrusionOk="0" h="822" w="323">
                  <a:moveTo>
                    <a:pt x="167" y="0"/>
                  </a:moveTo>
                  <a:cubicBezTo>
                    <a:pt x="72" y="0"/>
                    <a:pt x="1" y="83"/>
                    <a:pt x="1" y="167"/>
                  </a:cubicBezTo>
                  <a:lnTo>
                    <a:pt x="1" y="655"/>
                  </a:lnTo>
                  <a:cubicBezTo>
                    <a:pt x="1" y="750"/>
                    <a:pt x="72" y="822"/>
                    <a:pt x="167" y="822"/>
                  </a:cubicBezTo>
                  <a:cubicBezTo>
                    <a:pt x="251" y="822"/>
                    <a:pt x="322" y="750"/>
                    <a:pt x="322" y="655"/>
                  </a:cubicBezTo>
                  <a:lnTo>
                    <a:pt x="322" y="167"/>
                  </a:lnTo>
                  <a:cubicBezTo>
                    <a:pt x="322" y="83"/>
                    <a:pt x="251"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3" name="Google Shape;8353;p16"/>
            <p:cNvSpPr/>
            <p:nvPr/>
          </p:nvSpPr>
          <p:spPr>
            <a:xfrm>
              <a:off x="8045908" y="2750789"/>
              <a:ext cx="10662" cy="26162"/>
            </a:xfrm>
            <a:custGeom>
              <a:rect b="b" l="l" r="r" t="t"/>
              <a:pathLst>
                <a:path extrusionOk="0" h="822" w="335">
                  <a:moveTo>
                    <a:pt x="155" y="0"/>
                  </a:moveTo>
                  <a:cubicBezTo>
                    <a:pt x="72" y="0"/>
                    <a:pt x="1" y="83"/>
                    <a:pt x="1" y="167"/>
                  </a:cubicBezTo>
                  <a:lnTo>
                    <a:pt x="1" y="655"/>
                  </a:lnTo>
                  <a:cubicBezTo>
                    <a:pt x="1" y="750"/>
                    <a:pt x="72" y="822"/>
                    <a:pt x="155" y="822"/>
                  </a:cubicBezTo>
                  <a:cubicBezTo>
                    <a:pt x="251" y="822"/>
                    <a:pt x="322" y="750"/>
                    <a:pt x="322" y="655"/>
                  </a:cubicBezTo>
                  <a:lnTo>
                    <a:pt x="322" y="167"/>
                  </a:lnTo>
                  <a:cubicBezTo>
                    <a:pt x="334" y="83"/>
                    <a:pt x="263" y="0"/>
                    <a:pt x="15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4" name="Google Shape;8354;p16"/>
            <p:cNvSpPr/>
            <p:nvPr/>
          </p:nvSpPr>
          <p:spPr>
            <a:xfrm>
              <a:off x="8073184" y="2595789"/>
              <a:ext cx="136858" cy="112956"/>
            </a:xfrm>
            <a:custGeom>
              <a:rect b="b" l="l" r="r" t="t"/>
              <a:pathLst>
                <a:path extrusionOk="0" h="3549" w="4300">
                  <a:moveTo>
                    <a:pt x="2156" y="1"/>
                  </a:moveTo>
                  <a:cubicBezTo>
                    <a:pt x="2073" y="1"/>
                    <a:pt x="2001" y="84"/>
                    <a:pt x="2001" y="167"/>
                  </a:cubicBezTo>
                  <a:lnTo>
                    <a:pt x="2001" y="2048"/>
                  </a:lnTo>
                  <a:lnTo>
                    <a:pt x="108" y="3251"/>
                  </a:lnTo>
                  <a:cubicBezTo>
                    <a:pt x="37" y="3299"/>
                    <a:pt x="1" y="3406"/>
                    <a:pt x="60" y="3477"/>
                  </a:cubicBezTo>
                  <a:cubicBezTo>
                    <a:pt x="96" y="3525"/>
                    <a:pt x="156" y="3549"/>
                    <a:pt x="191" y="3549"/>
                  </a:cubicBezTo>
                  <a:cubicBezTo>
                    <a:pt x="227" y="3549"/>
                    <a:pt x="251" y="3537"/>
                    <a:pt x="287" y="3525"/>
                  </a:cubicBezTo>
                  <a:lnTo>
                    <a:pt x="2156" y="2334"/>
                  </a:lnTo>
                  <a:lnTo>
                    <a:pt x="4037" y="3525"/>
                  </a:lnTo>
                  <a:cubicBezTo>
                    <a:pt x="4063" y="3538"/>
                    <a:pt x="4093" y="3544"/>
                    <a:pt x="4123" y="3544"/>
                  </a:cubicBezTo>
                  <a:cubicBezTo>
                    <a:pt x="4178" y="3544"/>
                    <a:pt x="4233" y="3523"/>
                    <a:pt x="4263" y="3477"/>
                  </a:cubicBezTo>
                  <a:cubicBezTo>
                    <a:pt x="4299" y="3406"/>
                    <a:pt x="4287" y="3299"/>
                    <a:pt x="4216" y="3251"/>
                  </a:cubicBezTo>
                  <a:lnTo>
                    <a:pt x="2323" y="2048"/>
                  </a:lnTo>
                  <a:lnTo>
                    <a:pt x="2323" y="167"/>
                  </a:lnTo>
                  <a:cubicBezTo>
                    <a:pt x="2323" y="84"/>
                    <a:pt x="2251" y="1"/>
                    <a:pt x="215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5" name="Google Shape;8355;p16"/>
            <p:cNvSpPr/>
            <p:nvPr/>
          </p:nvSpPr>
          <p:spPr>
            <a:xfrm>
              <a:off x="8085310" y="2415041"/>
              <a:ext cx="112956" cy="169036"/>
            </a:xfrm>
            <a:custGeom>
              <a:rect b="b" l="l" r="r" t="t"/>
              <a:pathLst>
                <a:path extrusionOk="0" h="5311" w="3549">
                  <a:moveTo>
                    <a:pt x="1775" y="334"/>
                  </a:moveTo>
                  <a:cubicBezTo>
                    <a:pt x="2061" y="334"/>
                    <a:pt x="2335" y="453"/>
                    <a:pt x="2525" y="643"/>
                  </a:cubicBezTo>
                  <a:cubicBezTo>
                    <a:pt x="2716" y="846"/>
                    <a:pt x="2835" y="1119"/>
                    <a:pt x="2870" y="1417"/>
                  </a:cubicBezTo>
                  <a:cubicBezTo>
                    <a:pt x="2882" y="1524"/>
                    <a:pt x="2894" y="1655"/>
                    <a:pt x="2906" y="1822"/>
                  </a:cubicBezTo>
                  <a:cubicBezTo>
                    <a:pt x="2727" y="1500"/>
                    <a:pt x="2430" y="1286"/>
                    <a:pt x="2061" y="1167"/>
                  </a:cubicBezTo>
                  <a:cubicBezTo>
                    <a:pt x="1727" y="1060"/>
                    <a:pt x="1430" y="1060"/>
                    <a:pt x="1418" y="1060"/>
                  </a:cubicBezTo>
                  <a:cubicBezTo>
                    <a:pt x="1382" y="1060"/>
                    <a:pt x="1334" y="1072"/>
                    <a:pt x="1299" y="1108"/>
                  </a:cubicBezTo>
                  <a:lnTo>
                    <a:pt x="1001" y="1417"/>
                  </a:lnTo>
                  <a:cubicBezTo>
                    <a:pt x="942" y="1477"/>
                    <a:pt x="942" y="1596"/>
                    <a:pt x="1001" y="1655"/>
                  </a:cubicBezTo>
                  <a:cubicBezTo>
                    <a:pt x="1031" y="1685"/>
                    <a:pt x="1075" y="1700"/>
                    <a:pt x="1120" y="1700"/>
                  </a:cubicBezTo>
                  <a:cubicBezTo>
                    <a:pt x="1165" y="1700"/>
                    <a:pt x="1209" y="1685"/>
                    <a:pt x="1239" y="1655"/>
                  </a:cubicBezTo>
                  <a:lnTo>
                    <a:pt x="1501" y="1405"/>
                  </a:lnTo>
                  <a:cubicBezTo>
                    <a:pt x="1584" y="1405"/>
                    <a:pt x="1763" y="1417"/>
                    <a:pt x="1954" y="1489"/>
                  </a:cubicBezTo>
                  <a:cubicBezTo>
                    <a:pt x="2299" y="1608"/>
                    <a:pt x="2537" y="1798"/>
                    <a:pt x="2668" y="2084"/>
                  </a:cubicBezTo>
                  <a:cubicBezTo>
                    <a:pt x="2596" y="2512"/>
                    <a:pt x="2227" y="2846"/>
                    <a:pt x="1775" y="2846"/>
                  </a:cubicBezTo>
                  <a:cubicBezTo>
                    <a:pt x="1287" y="2846"/>
                    <a:pt x="870" y="2441"/>
                    <a:pt x="870" y="1941"/>
                  </a:cubicBezTo>
                  <a:cubicBezTo>
                    <a:pt x="870" y="1846"/>
                    <a:pt x="799" y="1774"/>
                    <a:pt x="703" y="1774"/>
                  </a:cubicBezTo>
                  <a:cubicBezTo>
                    <a:pt x="691" y="1774"/>
                    <a:pt x="680" y="1774"/>
                    <a:pt x="644" y="1786"/>
                  </a:cubicBezTo>
                  <a:cubicBezTo>
                    <a:pt x="668" y="1655"/>
                    <a:pt x="680" y="1524"/>
                    <a:pt x="691" y="1417"/>
                  </a:cubicBezTo>
                  <a:cubicBezTo>
                    <a:pt x="703" y="1119"/>
                    <a:pt x="822" y="834"/>
                    <a:pt x="1037" y="643"/>
                  </a:cubicBezTo>
                  <a:cubicBezTo>
                    <a:pt x="1227" y="429"/>
                    <a:pt x="1501" y="334"/>
                    <a:pt x="1775" y="334"/>
                  </a:cubicBezTo>
                  <a:close/>
                  <a:moveTo>
                    <a:pt x="572" y="2239"/>
                  </a:moveTo>
                  <a:cubicBezTo>
                    <a:pt x="644" y="2536"/>
                    <a:pt x="822" y="2786"/>
                    <a:pt x="1084" y="2965"/>
                  </a:cubicBezTo>
                  <a:lnTo>
                    <a:pt x="1084" y="3143"/>
                  </a:lnTo>
                  <a:cubicBezTo>
                    <a:pt x="763" y="3084"/>
                    <a:pt x="549" y="3013"/>
                    <a:pt x="394" y="2929"/>
                  </a:cubicBezTo>
                  <a:cubicBezTo>
                    <a:pt x="382" y="2929"/>
                    <a:pt x="394" y="2917"/>
                    <a:pt x="394" y="2917"/>
                  </a:cubicBezTo>
                  <a:cubicBezTo>
                    <a:pt x="465" y="2727"/>
                    <a:pt x="525" y="2477"/>
                    <a:pt x="572" y="2239"/>
                  </a:cubicBezTo>
                  <a:close/>
                  <a:moveTo>
                    <a:pt x="2989" y="2239"/>
                  </a:moveTo>
                  <a:cubicBezTo>
                    <a:pt x="3025" y="2489"/>
                    <a:pt x="3108" y="2727"/>
                    <a:pt x="3168" y="2917"/>
                  </a:cubicBezTo>
                  <a:lnTo>
                    <a:pt x="3168" y="2929"/>
                  </a:lnTo>
                  <a:cubicBezTo>
                    <a:pt x="3025" y="2989"/>
                    <a:pt x="2811" y="3084"/>
                    <a:pt x="2477" y="3143"/>
                  </a:cubicBezTo>
                  <a:lnTo>
                    <a:pt x="2477" y="2965"/>
                  </a:lnTo>
                  <a:cubicBezTo>
                    <a:pt x="2716" y="2798"/>
                    <a:pt x="2906" y="2536"/>
                    <a:pt x="2989" y="2239"/>
                  </a:cubicBezTo>
                  <a:close/>
                  <a:moveTo>
                    <a:pt x="2168" y="3108"/>
                  </a:moveTo>
                  <a:lnTo>
                    <a:pt x="2168" y="3286"/>
                  </a:lnTo>
                  <a:cubicBezTo>
                    <a:pt x="2168" y="3346"/>
                    <a:pt x="2180" y="3405"/>
                    <a:pt x="2204" y="3453"/>
                  </a:cubicBezTo>
                  <a:lnTo>
                    <a:pt x="2037" y="3608"/>
                  </a:lnTo>
                  <a:cubicBezTo>
                    <a:pt x="1960" y="3673"/>
                    <a:pt x="1864" y="3706"/>
                    <a:pt x="1772" y="3706"/>
                  </a:cubicBezTo>
                  <a:cubicBezTo>
                    <a:pt x="1680" y="3706"/>
                    <a:pt x="1590" y="3673"/>
                    <a:pt x="1525" y="3608"/>
                  </a:cubicBezTo>
                  <a:lnTo>
                    <a:pt x="1382" y="3453"/>
                  </a:lnTo>
                  <a:cubicBezTo>
                    <a:pt x="1406" y="3405"/>
                    <a:pt x="1418" y="3346"/>
                    <a:pt x="1418" y="3286"/>
                  </a:cubicBezTo>
                  <a:lnTo>
                    <a:pt x="1418" y="3108"/>
                  </a:lnTo>
                  <a:cubicBezTo>
                    <a:pt x="1537" y="3143"/>
                    <a:pt x="1656" y="3167"/>
                    <a:pt x="1799" y="3167"/>
                  </a:cubicBezTo>
                  <a:cubicBezTo>
                    <a:pt x="1930" y="3167"/>
                    <a:pt x="2049" y="3155"/>
                    <a:pt x="2168" y="3108"/>
                  </a:cubicBezTo>
                  <a:close/>
                  <a:moveTo>
                    <a:pt x="1775" y="0"/>
                  </a:moveTo>
                  <a:cubicBezTo>
                    <a:pt x="1037" y="0"/>
                    <a:pt x="418" y="607"/>
                    <a:pt x="358" y="1405"/>
                  </a:cubicBezTo>
                  <a:cubicBezTo>
                    <a:pt x="334" y="1727"/>
                    <a:pt x="227" y="2417"/>
                    <a:pt x="84" y="2810"/>
                  </a:cubicBezTo>
                  <a:cubicBezTo>
                    <a:pt x="25" y="2989"/>
                    <a:pt x="96" y="3167"/>
                    <a:pt x="263" y="3251"/>
                  </a:cubicBezTo>
                  <a:cubicBezTo>
                    <a:pt x="382" y="3310"/>
                    <a:pt x="572" y="3382"/>
                    <a:pt x="822" y="3441"/>
                  </a:cubicBezTo>
                  <a:lnTo>
                    <a:pt x="394" y="3644"/>
                  </a:lnTo>
                  <a:cubicBezTo>
                    <a:pt x="156" y="3763"/>
                    <a:pt x="1" y="4001"/>
                    <a:pt x="1" y="4275"/>
                  </a:cubicBezTo>
                  <a:lnTo>
                    <a:pt x="1" y="5156"/>
                  </a:lnTo>
                  <a:cubicBezTo>
                    <a:pt x="1" y="5239"/>
                    <a:pt x="84" y="5310"/>
                    <a:pt x="168" y="5310"/>
                  </a:cubicBezTo>
                  <a:cubicBezTo>
                    <a:pt x="263" y="5310"/>
                    <a:pt x="334" y="5239"/>
                    <a:pt x="334" y="5156"/>
                  </a:cubicBezTo>
                  <a:lnTo>
                    <a:pt x="334" y="4275"/>
                  </a:lnTo>
                  <a:cubicBezTo>
                    <a:pt x="334" y="4144"/>
                    <a:pt x="406" y="4001"/>
                    <a:pt x="537" y="3941"/>
                  </a:cubicBezTo>
                  <a:lnTo>
                    <a:pt x="1096" y="3667"/>
                  </a:lnTo>
                  <a:lnTo>
                    <a:pt x="1287" y="3846"/>
                  </a:lnTo>
                  <a:cubicBezTo>
                    <a:pt x="1418" y="3977"/>
                    <a:pt x="1596" y="4036"/>
                    <a:pt x="1763" y="4036"/>
                  </a:cubicBezTo>
                  <a:cubicBezTo>
                    <a:pt x="1942" y="4036"/>
                    <a:pt x="2108" y="3977"/>
                    <a:pt x="2239" y="3846"/>
                  </a:cubicBezTo>
                  <a:lnTo>
                    <a:pt x="2430" y="3667"/>
                  </a:lnTo>
                  <a:lnTo>
                    <a:pt x="2977" y="3941"/>
                  </a:lnTo>
                  <a:cubicBezTo>
                    <a:pt x="3097" y="4001"/>
                    <a:pt x="3192" y="4144"/>
                    <a:pt x="3192" y="4275"/>
                  </a:cubicBezTo>
                  <a:lnTo>
                    <a:pt x="3192" y="5156"/>
                  </a:lnTo>
                  <a:cubicBezTo>
                    <a:pt x="3192" y="5239"/>
                    <a:pt x="3263" y="5310"/>
                    <a:pt x="3358" y="5310"/>
                  </a:cubicBezTo>
                  <a:cubicBezTo>
                    <a:pt x="3442" y="5310"/>
                    <a:pt x="3513" y="5239"/>
                    <a:pt x="3513" y="5156"/>
                  </a:cubicBezTo>
                  <a:lnTo>
                    <a:pt x="3513" y="4275"/>
                  </a:lnTo>
                  <a:cubicBezTo>
                    <a:pt x="3549" y="4001"/>
                    <a:pt x="3406" y="3763"/>
                    <a:pt x="3168" y="3644"/>
                  </a:cubicBezTo>
                  <a:lnTo>
                    <a:pt x="2727" y="3441"/>
                  </a:lnTo>
                  <a:cubicBezTo>
                    <a:pt x="2989" y="3382"/>
                    <a:pt x="3180" y="3310"/>
                    <a:pt x="3299" y="3251"/>
                  </a:cubicBezTo>
                  <a:cubicBezTo>
                    <a:pt x="3454" y="3167"/>
                    <a:pt x="3537" y="2977"/>
                    <a:pt x="3478" y="2810"/>
                  </a:cubicBezTo>
                  <a:cubicBezTo>
                    <a:pt x="3323" y="2417"/>
                    <a:pt x="3204" y="1727"/>
                    <a:pt x="3192" y="1405"/>
                  </a:cubicBezTo>
                  <a:cubicBezTo>
                    <a:pt x="3132" y="596"/>
                    <a:pt x="2525" y="0"/>
                    <a:pt x="177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6" name="Google Shape;8356;p16"/>
            <p:cNvSpPr/>
            <p:nvPr/>
          </p:nvSpPr>
          <p:spPr>
            <a:xfrm>
              <a:off x="8108449"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7" name="Google Shape;8357;p16"/>
            <p:cNvSpPr/>
            <p:nvPr/>
          </p:nvSpPr>
          <p:spPr>
            <a:xfrm>
              <a:off x="8165293" y="2557501"/>
              <a:ext cx="10248" cy="26194"/>
            </a:xfrm>
            <a:custGeom>
              <a:rect b="b" l="l" r="r" t="t"/>
              <a:pathLst>
                <a:path extrusionOk="0" h="823" w="322">
                  <a:moveTo>
                    <a:pt x="155" y="1"/>
                  </a:moveTo>
                  <a:cubicBezTo>
                    <a:pt x="72" y="1"/>
                    <a:pt x="0" y="84"/>
                    <a:pt x="0" y="168"/>
                  </a:cubicBezTo>
                  <a:lnTo>
                    <a:pt x="0" y="656"/>
                  </a:lnTo>
                  <a:cubicBezTo>
                    <a:pt x="0" y="751"/>
                    <a:pt x="72" y="823"/>
                    <a:pt x="155" y="823"/>
                  </a:cubicBezTo>
                  <a:cubicBezTo>
                    <a:pt x="250" y="823"/>
                    <a:pt x="322" y="751"/>
                    <a:pt x="322" y="656"/>
                  </a:cubicBezTo>
                  <a:lnTo>
                    <a:pt x="322" y="168"/>
                  </a:lnTo>
                  <a:cubicBezTo>
                    <a:pt x="322" y="84"/>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8" name="Google Shape;8358;p16"/>
            <p:cNvSpPr/>
            <p:nvPr/>
          </p:nvSpPr>
          <p:spPr>
            <a:xfrm>
              <a:off x="8238432" y="2635956"/>
              <a:ext cx="45481" cy="15946"/>
            </a:xfrm>
            <a:custGeom>
              <a:rect b="b" l="l" r="r" t="t"/>
              <a:pathLst>
                <a:path extrusionOk="0" h="501" w="1429">
                  <a:moveTo>
                    <a:pt x="167" y="1"/>
                  </a:moveTo>
                  <a:cubicBezTo>
                    <a:pt x="83" y="1"/>
                    <a:pt x="0" y="72"/>
                    <a:pt x="0" y="155"/>
                  </a:cubicBezTo>
                  <a:cubicBezTo>
                    <a:pt x="0" y="251"/>
                    <a:pt x="83" y="322"/>
                    <a:pt x="167" y="322"/>
                  </a:cubicBezTo>
                  <a:cubicBezTo>
                    <a:pt x="357" y="322"/>
                    <a:pt x="893" y="358"/>
                    <a:pt x="1167" y="489"/>
                  </a:cubicBezTo>
                  <a:cubicBezTo>
                    <a:pt x="1191" y="501"/>
                    <a:pt x="1214" y="501"/>
                    <a:pt x="1238" y="501"/>
                  </a:cubicBezTo>
                  <a:cubicBezTo>
                    <a:pt x="1298" y="501"/>
                    <a:pt x="1357" y="477"/>
                    <a:pt x="1393" y="417"/>
                  </a:cubicBezTo>
                  <a:cubicBezTo>
                    <a:pt x="1429" y="334"/>
                    <a:pt x="1405" y="239"/>
                    <a:pt x="1310" y="191"/>
                  </a:cubicBezTo>
                  <a:cubicBezTo>
                    <a:pt x="929" y="1"/>
                    <a:pt x="20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9" name="Google Shape;8359;p16"/>
            <p:cNvSpPr/>
            <p:nvPr/>
          </p:nvSpPr>
          <p:spPr>
            <a:xfrm>
              <a:off x="8198998" y="2607534"/>
              <a:ext cx="123968" cy="169036"/>
            </a:xfrm>
            <a:custGeom>
              <a:rect b="b" l="l" r="r" t="t"/>
              <a:pathLst>
                <a:path extrusionOk="0" h="5311" w="3895">
                  <a:moveTo>
                    <a:pt x="3049" y="322"/>
                  </a:moveTo>
                  <a:lnTo>
                    <a:pt x="3049" y="1025"/>
                  </a:lnTo>
                  <a:cubicBezTo>
                    <a:pt x="3049" y="1144"/>
                    <a:pt x="3013" y="1251"/>
                    <a:pt x="2965" y="1346"/>
                  </a:cubicBezTo>
                  <a:lnTo>
                    <a:pt x="2882" y="1513"/>
                  </a:lnTo>
                  <a:cubicBezTo>
                    <a:pt x="2870" y="1548"/>
                    <a:pt x="2870" y="1560"/>
                    <a:pt x="2870" y="1584"/>
                  </a:cubicBezTo>
                  <a:lnTo>
                    <a:pt x="2870" y="1941"/>
                  </a:lnTo>
                  <a:cubicBezTo>
                    <a:pt x="2870" y="2203"/>
                    <a:pt x="2763" y="2418"/>
                    <a:pt x="2596" y="2596"/>
                  </a:cubicBezTo>
                  <a:cubicBezTo>
                    <a:pt x="2406" y="2763"/>
                    <a:pt x="2168" y="2858"/>
                    <a:pt x="1930" y="2858"/>
                  </a:cubicBezTo>
                  <a:cubicBezTo>
                    <a:pt x="1453" y="2834"/>
                    <a:pt x="1049" y="2406"/>
                    <a:pt x="1049" y="1906"/>
                  </a:cubicBezTo>
                  <a:lnTo>
                    <a:pt x="1049" y="1584"/>
                  </a:lnTo>
                  <a:cubicBezTo>
                    <a:pt x="1049" y="1560"/>
                    <a:pt x="1049" y="1548"/>
                    <a:pt x="1037" y="1513"/>
                  </a:cubicBezTo>
                  <a:lnTo>
                    <a:pt x="929" y="1310"/>
                  </a:lnTo>
                  <a:cubicBezTo>
                    <a:pt x="882" y="1227"/>
                    <a:pt x="870" y="1144"/>
                    <a:pt x="870" y="1072"/>
                  </a:cubicBezTo>
                  <a:lnTo>
                    <a:pt x="870" y="1048"/>
                  </a:lnTo>
                  <a:cubicBezTo>
                    <a:pt x="870" y="655"/>
                    <a:pt x="1203" y="322"/>
                    <a:pt x="1596" y="322"/>
                  </a:cubicBezTo>
                  <a:close/>
                  <a:moveTo>
                    <a:pt x="2334" y="3132"/>
                  </a:moveTo>
                  <a:cubicBezTo>
                    <a:pt x="2334" y="3180"/>
                    <a:pt x="2346" y="3239"/>
                    <a:pt x="2358" y="3287"/>
                  </a:cubicBezTo>
                  <a:lnTo>
                    <a:pt x="2215" y="3418"/>
                  </a:lnTo>
                  <a:cubicBezTo>
                    <a:pt x="2138" y="3495"/>
                    <a:pt x="2043" y="3534"/>
                    <a:pt x="1949" y="3534"/>
                  </a:cubicBezTo>
                  <a:cubicBezTo>
                    <a:pt x="1855" y="3534"/>
                    <a:pt x="1763" y="3495"/>
                    <a:pt x="1691" y="3418"/>
                  </a:cubicBezTo>
                  <a:lnTo>
                    <a:pt x="1561" y="3287"/>
                  </a:lnTo>
                  <a:cubicBezTo>
                    <a:pt x="1572" y="3239"/>
                    <a:pt x="1584" y="3180"/>
                    <a:pt x="1584" y="3132"/>
                  </a:cubicBezTo>
                  <a:cubicBezTo>
                    <a:pt x="1691" y="3168"/>
                    <a:pt x="1811" y="3191"/>
                    <a:pt x="1918" y="3191"/>
                  </a:cubicBezTo>
                  <a:lnTo>
                    <a:pt x="1953" y="3191"/>
                  </a:lnTo>
                  <a:cubicBezTo>
                    <a:pt x="2096" y="3191"/>
                    <a:pt x="2215" y="3180"/>
                    <a:pt x="2334" y="3132"/>
                  </a:cubicBezTo>
                  <a:close/>
                  <a:moveTo>
                    <a:pt x="1584" y="1"/>
                  </a:moveTo>
                  <a:cubicBezTo>
                    <a:pt x="1001" y="1"/>
                    <a:pt x="525" y="477"/>
                    <a:pt x="525" y="1048"/>
                  </a:cubicBezTo>
                  <a:lnTo>
                    <a:pt x="525" y="1072"/>
                  </a:lnTo>
                  <a:cubicBezTo>
                    <a:pt x="525" y="1203"/>
                    <a:pt x="560" y="1334"/>
                    <a:pt x="620" y="1453"/>
                  </a:cubicBezTo>
                  <a:lnTo>
                    <a:pt x="703" y="1620"/>
                  </a:lnTo>
                  <a:lnTo>
                    <a:pt x="703" y="1882"/>
                  </a:lnTo>
                  <a:cubicBezTo>
                    <a:pt x="703" y="2322"/>
                    <a:pt x="918" y="2703"/>
                    <a:pt x="1239" y="2941"/>
                  </a:cubicBezTo>
                  <a:lnTo>
                    <a:pt x="1239" y="3096"/>
                  </a:lnTo>
                  <a:cubicBezTo>
                    <a:pt x="1239" y="3180"/>
                    <a:pt x="1180" y="3251"/>
                    <a:pt x="1108" y="3275"/>
                  </a:cubicBezTo>
                  <a:lnTo>
                    <a:pt x="513" y="3453"/>
                  </a:lnTo>
                  <a:cubicBezTo>
                    <a:pt x="215" y="3537"/>
                    <a:pt x="1" y="3811"/>
                    <a:pt x="1" y="4120"/>
                  </a:cubicBezTo>
                  <a:lnTo>
                    <a:pt x="1" y="5144"/>
                  </a:lnTo>
                  <a:cubicBezTo>
                    <a:pt x="1" y="5239"/>
                    <a:pt x="84" y="5311"/>
                    <a:pt x="167" y="5311"/>
                  </a:cubicBezTo>
                  <a:cubicBezTo>
                    <a:pt x="263" y="5311"/>
                    <a:pt x="334" y="5239"/>
                    <a:pt x="334" y="5144"/>
                  </a:cubicBezTo>
                  <a:lnTo>
                    <a:pt x="334" y="4120"/>
                  </a:lnTo>
                  <a:cubicBezTo>
                    <a:pt x="334" y="3953"/>
                    <a:pt x="441" y="3811"/>
                    <a:pt x="596" y="3763"/>
                  </a:cubicBezTo>
                  <a:lnTo>
                    <a:pt x="1191" y="3584"/>
                  </a:lnTo>
                  <a:cubicBezTo>
                    <a:pt x="1251" y="3572"/>
                    <a:pt x="1299" y="3537"/>
                    <a:pt x="1346" y="3525"/>
                  </a:cubicBezTo>
                  <a:lnTo>
                    <a:pt x="1453" y="3632"/>
                  </a:lnTo>
                  <a:cubicBezTo>
                    <a:pt x="1584" y="3763"/>
                    <a:pt x="1763" y="3834"/>
                    <a:pt x="1942" y="3834"/>
                  </a:cubicBezTo>
                  <a:cubicBezTo>
                    <a:pt x="2120" y="3834"/>
                    <a:pt x="2299" y="3763"/>
                    <a:pt x="2430" y="3632"/>
                  </a:cubicBezTo>
                  <a:lnTo>
                    <a:pt x="2537" y="3525"/>
                  </a:lnTo>
                  <a:cubicBezTo>
                    <a:pt x="2584" y="3549"/>
                    <a:pt x="2620" y="3572"/>
                    <a:pt x="2680" y="3584"/>
                  </a:cubicBezTo>
                  <a:lnTo>
                    <a:pt x="3275" y="3763"/>
                  </a:lnTo>
                  <a:cubicBezTo>
                    <a:pt x="3442" y="3811"/>
                    <a:pt x="3549" y="3953"/>
                    <a:pt x="3549" y="4120"/>
                  </a:cubicBezTo>
                  <a:lnTo>
                    <a:pt x="3549" y="5144"/>
                  </a:lnTo>
                  <a:cubicBezTo>
                    <a:pt x="3549" y="5239"/>
                    <a:pt x="3620" y="5311"/>
                    <a:pt x="3716" y="5311"/>
                  </a:cubicBezTo>
                  <a:cubicBezTo>
                    <a:pt x="3799" y="5311"/>
                    <a:pt x="3870" y="5239"/>
                    <a:pt x="3870" y="5144"/>
                  </a:cubicBezTo>
                  <a:lnTo>
                    <a:pt x="3870" y="4120"/>
                  </a:lnTo>
                  <a:cubicBezTo>
                    <a:pt x="3894" y="3822"/>
                    <a:pt x="3680" y="3549"/>
                    <a:pt x="3382" y="3465"/>
                  </a:cubicBezTo>
                  <a:lnTo>
                    <a:pt x="2787" y="3287"/>
                  </a:lnTo>
                  <a:cubicBezTo>
                    <a:pt x="2715" y="3251"/>
                    <a:pt x="2656" y="3180"/>
                    <a:pt x="2656" y="3108"/>
                  </a:cubicBezTo>
                  <a:lnTo>
                    <a:pt x="2656" y="2977"/>
                  </a:lnTo>
                  <a:cubicBezTo>
                    <a:pt x="2715" y="2930"/>
                    <a:pt x="2763" y="2882"/>
                    <a:pt x="2823" y="2834"/>
                  </a:cubicBezTo>
                  <a:cubicBezTo>
                    <a:pt x="3061" y="2596"/>
                    <a:pt x="3192" y="2287"/>
                    <a:pt x="3192" y="1941"/>
                  </a:cubicBezTo>
                  <a:lnTo>
                    <a:pt x="3192" y="1632"/>
                  </a:lnTo>
                  <a:lnTo>
                    <a:pt x="3251" y="1501"/>
                  </a:lnTo>
                  <a:cubicBezTo>
                    <a:pt x="3323" y="1346"/>
                    <a:pt x="3370" y="1191"/>
                    <a:pt x="3370" y="1025"/>
                  </a:cubicBezTo>
                  <a:lnTo>
                    <a:pt x="3370" y="155"/>
                  </a:lnTo>
                  <a:cubicBezTo>
                    <a:pt x="3370" y="72"/>
                    <a:pt x="3299" y="1"/>
                    <a:pt x="320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0" name="Google Shape;8360;p16"/>
            <p:cNvSpPr/>
            <p:nvPr/>
          </p:nvSpPr>
          <p:spPr>
            <a:xfrm>
              <a:off x="8222137" y="2743946"/>
              <a:ext cx="10248" cy="33005"/>
            </a:xfrm>
            <a:custGeom>
              <a:rect b="b" l="l" r="r" t="t"/>
              <a:pathLst>
                <a:path extrusionOk="0" h="1037" w="322">
                  <a:moveTo>
                    <a:pt x="155" y="1"/>
                  </a:moveTo>
                  <a:cubicBezTo>
                    <a:pt x="72" y="1"/>
                    <a:pt x="0" y="72"/>
                    <a:pt x="0" y="156"/>
                  </a:cubicBezTo>
                  <a:lnTo>
                    <a:pt x="0" y="870"/>
                  </a:lnTo>
                  <a:cubicBezTo>
                    <a:pt x="0" y="965"/>
                    <a:pt x="72" y="1037"/>
                    <a:pt x="155" y="1037"/>
                  </a:cubicBezTo>
                  <a:cubicBezTo>
                    <a:pt x="250" y="1037"/>
                    <a:pt x="322" y="965"/>
                    <a:pt x="322" y="870"/>
                  </a:cubicBezTo>
                  <a:lnTo>
                    <a:pt x="322" y="156"/>
                  </a:lnTo>
                  <a:cubicBezTo>
                    <a:pt x="322" y="72"/>
                    <a:pt x="250" y="1"/>
                    <a:pt x="1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1" name="Google Shape;8361;p16"/>
            <p:cNvSpPr/>
            <p:nvPr/>
          </p:nvSpPr>
          <p:spPr>
            <a:xfrm>
              <a:off x="8289579" y="2743946"/>
              <a:ext cx="10630" cy="33005"/>
            </a:xfrm>
            <a:custGeom>
              <a:rect b="b" l="l" r="r" t="t"/>
              <a:pathLst>
                <a:path extrusionOk="0" h="1037" w="334">
                  <a:moveTo>
                    <a:pt x="167" y="1"/>
                  </a:moveTo>
                  <a:cubicBezTo>
                    <a:pt x="84" y="1"/>
                    <a:pt x="0" y="72"/>
                    <a:pt x="0" y="156"/>
                  </a:cubicBezTo>
                  <a:lnTo>
                    <a:pt x="0" y="870"/>
                  </a:lnTo>
                  <a:cubicBezTo>
                    <a:pt x="0" y="965"/>
                    <a:pt x="84" y="1037"/>
                    <a:pt x="167" y="1037"/>
                  </a:cubicBezTo>
                  <a:cubicBezTo>
                    <a:pt x="250" y="1037"/>
                    <a:pt x="334" y="965"/>
                    <a:pt x="334" y="870"/>
                  </a:cubicBezTo>
                  <a:lnTo>
                    <a:pt x="334" y="156"/>
                  </a:lnTo>
                  <a:cubicBezTo>
                    <a:pt x="334" y="72"/>
                    <a:pt x="26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62" name="Google Shape;8362;p16"/>
          <p:cNvGrpSpPr/>
          <p:nvPr/>
        </p:nvGrpSpPr>
        <p:grpSpPr>
          <a:xfrm>
            <a:off x="6186900" y="1633334"/>
            <a:ext cx="570514" cy="594407"/>
            <a:chOff x="7098912" y="1969392"/>
            <a:chExt cx="359651" cy="361561"/>
          </a:xfrm>
        </p:grpSpPr>
        <p:sp>
          <p:nvSpPr>
            <p:cNvPr id="8363" name="Google Shape;8363;p16"/>
            <p:cNvSpPr/>
            <p:nvPr/>
          </p:nvSpPr>
          <p:spPr>
            <a:xfrm>
              <a:off x="7098912" y="2127607"/>
              <a:ext cx="134567" cy="202582"/>
            </a:xfrm>
            <a:custGeom>
              <a:rect b="b" l="l" r="r" t="t"/>
              <a:pathLst>
                <a:path extrusionOk="0" h="6365" w="4228">
                  <a:moveTo>
                    <a:pt x="2108" y="331"/>
                  </a:moveTo>
                  <a:cubicBezTo>
                    <a:pt x="2153" y="331"/>
                    <a:pt x="2198" y="334"/>
                    <a:pt x="2239" y="340"/>
                  </a:cubicBezTo>
                  <a:cubicBezTo>
                    <a:pt x="2978" y="399"/>
                    <a:pt x="3537" y="1042"/>
                    <a:pt x="3537" y="1780"/>
                  </a:cubicBezTo>
                  <a:cubicBezTo>
                    <a:pt x="3537" y="2483"/>
                    <a:pt x="3704" y="3138"/>
                    <a:pt x="3847" y="3483"/>
                  </a:cubicBezTo>
                  <a:lnTo>
                    <a:pt x="3847" y="3495"/>
                  </a:lnTo>
                  <a:cubicBezTo>
                    <a:pt x="3656" y="3602"/>
                    <a:pt x="3335" y="3793"/>
                    <a:pt x="2787" y="3912"/>
                  </a:cubicBezTo>
                  <a:lnTo>
                    <a:pt x="2787" y="3864"/>
                  </a:lnTo>
                  <a:lnTo>
                    <a:pt x="2787" y="3531"/>
                  </a:lnTo>
                  <a:cubicBezTo>
                    <a:pt x="3001" y="3412"/>
                    <a:pt x="3180" y="3233"/>
                    <a:pt x="3299" y="3007"/>
                  </a:cubicBezTo>
                  <a:cubicBezTo>
                    <a:pt x="3537" y="2590"/>
                    <a:pt x="3454" y="2066"/>
                    <a:pt x="3108" y="1745"/>
                  </a:cubicBezTo>
                  <a:cubicBezTo>
                    <a:pt x="2870" y="1518"/>
                    <a:pt x="2430" y="1245"/>
                    <a:pt x="1727" y="1245"/>
                  </a:cubicBezTo>
                  <a:cubicBezTo>
                    <a:pt x="1680" y="1245"/>
                    <a:pt x="1632" y="1268"/>
                    <a:pt x="1608" y="1292"/>
                  </a:cubicBezTo>
                  <a:lnTo>
                    <a:pt x="1251" y="1649"/>
                  </a:lnTo>
                  <a:cubicBezTo>
                    <a:pt x="1192" y="1709"/>
                    <a:pt x="1192" y="1816"/>
                    <a:pt x="1251" y="1888"/>
                  </a:cubicBezTo>
                  <a:cubicBezTo>
                    <a:pt x="1281" y="1917"/>
                    <a:pt x="1323" y="1932"/>
                    <a:pt x="1366" y="1932"/>
                  </a:cubicBezTo>
                  <a:cubicBezTo>
                    <a:pt x="1409" y="1932"/>
                    <a:pt x="1454" y="1917"/>
                    <a:pt x="1489" y="1888"/>
                  </a:cubicBezTo>
                  <a:lnTo>
                    <a:pt x="1799" y="1578"/>
                  </a:lnTo>
                  <a:cubicBezTo>
                    <a:pt x="2239" y="1590"/>
                    <a:pt x="2608" y="1721"/>
                    <a:pt x="2882" y="1983"/>
                  </a:cubicBezTo>
                  <a:cubicBezTo>
                    <a:pt x="3120" y="2185"/>
                    <a:pt x="3180" y="2542"/>
                    <a:pt x="3025" y="2828"/>
                  </a:cubicBezTo>
                  <a:cubicBezTo>
                    <a:pt x="2823" y="3173"/>
                    <a:pt x="2466" y="3376"/>
                    <a:pt x="2085" y="3376"/>
                  </a:cubicBezTo>
                  <a:cubicBezTo>
                    <a:pt x="1489" y="3376"/>
                    <a:pt x="1013" y="2900"/>
                    <a:pt x="1013" y="2304"/>
                  </a:cubicBezTo>
                  <a:cubicBezTo>
                    <a:pt x="1013" y="2209"/>
                    <a:pt x="942" y="2138"/>
                    <a:pt x="846" y="2138"/>
                  </a:cubicBezTo>
                  <a:cubicBezTo>
                    <a:pt x="763" y="2138"/>
                    <a:pt x="680" y="2209"/>
                    <a:pt x="680" y="2304"/>
                  </a:cubicBezTo>
                  <a:cubicBezTo>
                    <a:pt x="680" y="2828"/>
                    <a:pt x="965" y="3292"/>
                    <a:pt x="1394" y="3519"/>
                  </a:cubicBezTo>
                  <a:lnTo>
                    <a:pt x="1394" y="3852"/>
                  </a:lnTo>
                  <a:lnTo>
                    <a:pt x="1394" y="3900"/>
                  </a:lnTo>
                  <a:cubicBezTo>
                    <a:pt x="834" y="3781"/>
                    <a:pt x="501" y="3602"/>
                    <a:pt x="370" y="3495"/>
                  </a:cubicBezTo>
                  <a:cubicBezTo>
                    <a:pt x="370" y="3495"/>
                    <a:pt x="358" y="3495"/>
                    <a:pt x="370" y="3483"/>
                  </a:cubicBezTo>
                  <a:cubicBezTo>
                    <a:pt x="525" y="3138"/>
                    <a:pt x="680" y="2483"/>
                    <a:pt x="680" y="1780"/>
                  </a:cubicBezTo>
                  <a:cubicBezTo>
                    <a:pt x="680" y="1042"/>
                    <a:pt x="1251" y="399"/>
                    <a:pt x="1977" y="340"/>
                  </a:cubicBezTo>
                  <a:cubicBezTo>
                    <a:pt x="2019" y="334"/>
                    <a:pt x="2064" y="331"/>
                    <a:pt x="2108" y="331"/>
                  </a:cubicBezTo>
                  <a:close/>
                  <a:moveTo>
                    <a:pt x="2442" y="3662"/>
                  </a:moveTo>
                  <a:lnTo>
                    <a:pt x="2442" y="3852"/>
                  </a:lnTo>
                  <a:cubicBezTo>
                    <a:pt x="2442" y="4043"/>
                    <a:pt x="2549" y="4221"/>
                    <a:pt x="2727" y="4316"/>
                  </a:cubicBezTo>
                  <a:lnTo>
                    <a:pt x="2823" y="4376"/>
                  </a:lnTo>
                  <a:cubicBezTo>
                    <a:pt x="2680" y="4626"/>
                    <a:pt x="2382" y="4793"/>
                    <a:pt x="2073" y="4793"/>
                  </a:cubicBezTo>
                  <a:cubicBezTo>
                    <a:pt x="1751" y="4793"/>
                    <a:pt x="1477" y="4626"/>
                    <a:pt x="1311" y="4376"/>
                  </a:cubicBezTo>
                  <a:lnTo>
                    <a:pt x="1418" y="4316"/>
                  </a:lnTo>
                  <a:cubicBezTo>
                    <a:pt x="1596" y="4221"/>
                    <a:pt x="1692" y="4043"/>
                    <a:pt x="1692" y="3852"/>
                  </a:cubicBezTo>
                  <a:lnTo>
                    <a:pt x="1692" y="3662"/>
                  </a:lnTo>
                  <a:cubicBezTo>
                    <a:pt x="1811" y="3685"/>
                    <a:pt x="1930" y="3709"/>
                    <a:pt x="2073" y="3709"/>
                  </a:cubicBezTo>
                  <a:cubicBezTo>
                    <a:pt x="2192" y="3709"/>
                    <a:pt x="2323" y="3685"/>
                    <a:pt x="2442" y="3662"/>
                  </a:cubicBezTo>
                  <a:close/>
                  <a:moveTo>
                    <a:pt x="2096" y="0"/>
                  </a:moveTo>
                  <a:cubicBezTo>
                    <a:pt x="2040" y="0"/>
                    <a:pt x="1983" y="6"/>
                    <a:pt x="1930" y="18"/>
                  </a:cubicBezTo>
                  <a:cubicBezTo>
                    <a:pt x="1037" y="102"/>
                    <a:pt x="334" y="875"/>
                    <a:pt x="334" y="1780"/>
                  </a:cubicBezTo>
                  <a:cubicBezTo>
                    <a:pt x="334" y="2435"/>
                    <a:pt x="180" y="3042"/>
                    <a:pt x="60" y="3364"/>
                  </a:cubicBezTo>
                  <a:cubicBezTo>
                    <a:pt x="1" y="3507"/>
                    <a:pt x="37" y="3673"/>
                    <a:pt x="180" y="3781"/>
                  </a:cubicBezTo>
                  <a:cubicBezTo>
                    <a:pt x="311" y="3888"/>
                    <a:pt x="596" y="4043"/>
                    <a:pt x="1037" y="4162"/>
                  </a:cubicBezTo>
                  <a:lnTo>
                    <a:pt x="382" y="4495"/>
                  </a:lnTo>
                  <a:cubicBezTo>
                    <a:pt x="144" y="4614"/>
                    <a:pt x="1" y="4852"/>
                    <a:pt x="1" y="5114"/>
                  </a:cubicBezTo>
                  <a:lnTo>
                    <a:pt x="1" y="6209"/>
                  </a:lnTo>
                  <a:cubicBezTo>
                    <a:pt x="1" y="6293"/>
                    <a:pt x="72" y="6364"/>
                    <a:pt x="156" y="6364"/>
                  </a:cubicBezTo>
                  <a:cubicBezTo>
                    <a:pt x="251" y="6364"/>
                    <a:pt x="322" y="6293"/>
                    <a:pt x="322" y="6209"/>
                  </a:cubicBezTo>
                  <a:lnTo>
                    <a:pt x="322" y="5114"/>
                  </a:lnTo>
                  <a:cubicBezTo>
                    <a:pt x="322" y="4983"/>
                    <a:pt x="394" y="4852"/>
                    <a:pt x="537" y="4793"/>
                  </a:cubicBezTo>
                  <a:lnTo>
                    <a:pt x="1049" y="4519"/>
                  </a:lnTo>
                  <a:cubicBezTo>
                    <a:pt x="1275" y="4900"/>
                    <a:pt x="1680" y="5138"/>
                    <a:pt x="2108" y="5138"/>
                  </a:cubicBezTo>
                  <a:cubicBezTo>
                    <a:pt x="2561" y="5138"/>
                    <a:pt x="2942" y="4900"/>
                    <a:pt x="3168" y="4519"/>
                  </a:cubicBezTo>
                  <a:lnTo>
                    <a:pt x="3692" y="4793"/>
                  </a:lnTo>
                  <a:cubicBezTo>
                    <a:pt x="3811" y="4852"/>
                    <a:pt x="3894" y="4983"/>
                    <a:pt x="3894" y="5114"/>
                  </a:cubicBezTo>
                  <a:lnTo>
                    <a:pt x="3894" y="6209"/>
                  </a:lnTo>
                  <a:cubicBezTo>
                    <a:pt x="3894" y="6293"/>
                    <a:pt x="3966" y="6364"/>
                    <a:pt x="4061" y="6364"/>
                  </a:cubicBezTo>
                  <a:cubicBezTo>
                    <a:pt x="4144" y="6364"/>
                    <a:pt x="4228" y="6293"/>
                    <a:pt x="4228" y="6209"/>
                  </a:cubicBezTo>
                  <a:lnTo>
                    <a:pt x="4228" y="5114"/>
                  </a:lnTo>
                  <a:cubicBezTo>
                    <a:pt x="4192" y="4852"/>
                    <a:pt x="4049" y="4614"/>
                    <a:pt x="3811" y="4495"/>
                  </a:cubicBezTo>
                  <a:lnTo>
                    <a:pt x="3156" y="4162"/>
                  </a:lnTo>
                  <a:cubicBezTo>
                    <a:pt x="3597" y="4043"/>
                    <a:pt x="3870" y="3888"/>
                    <a:pt x="4013" y="3781"/>
                  </a:cubicBezTo>
                  <a:cubicBezTo>
                    <a:pt x="4156" y="3685"/>
                    <a:pt x="4192" y="3507"/>
                    <a:pt x="4132" y="3364"/>
                  </a:cubicBezTo>
                  <a:cubicBezTo>
                    <a:pt x="4001" y="3042"/>
                    <a:pt x="3847" y="2435"/>
                    <a:pt x="3847" y="1780"/>
                  </a:cubicBezTo>
                  <a:cubicBezTo>
                    <a:pt x="3847" y="875"/>
                    <a:pt x="3156" y="90"/>
                    <a:pt x="2263" y="18"/>
                  </a:cubicBezTo>
                  <a:cubicBezTo>
                    <a:pt x="2210" y="6"/>
                    <a:pt x="2153" y="0"/>
                    <a:pt x="209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4" name="Google Shape;8364;p16"/>
            <p:cNvSpPr/>
            <p:nvPr/>
          </p:nvSpPr>
          <p:spPr>
            <a:xfrm>
              <a:off x="7120141" y="2297184"/>
              <a:ext cx="10662" cy="33005"/>
            </a:xfrm>
            <a:custGeom>
              <a:rect b="b" l="l" r="r" t="t"/>
              <a:pathLst>
                <a:path extrusionOk="0" h="1037" w="335">
                  <a:moveTo>
                    <a:pt x="167" y="0"/>
                  </a:moveTo>
                  <a:cubicBezTo>
                    <a:pt x="72" y="0"/>
                    <a:pt x="1" y="72"/>
                    <a:pt x="1" y="167"/>
                  </a:cubicBezTo>
                  <a:lnTo>
                    <a:pt x="1" y="881"/>
                  </a:lnTo>
                  <a:cubicBezTo>
                    <a:pt x="1" y="965"/>
                    <a:pt x="72" y="1036"/>
                    <a:pt x="167" y="1036"/>
                  </a:cubicBezTo>
                  <a:cubicBezTo>
                    <a:pt x="251" y="1036"/>
                    <a:pt x="334" y="965"/>
                    <a:pt x="334" y="881"/>
                  </a:cubicBezTo>
                  <a:lnTo>
                    <a:pt x="334" y="167"/>
                  </a:lnTo>
                  <a:cubicBezTo>
                    <a:pt x="334" y="72"/>
                    <a:pt x="251"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5" name="Google Shape;8365;p16"/>
            <p:cNvSpPr/>
            <p:nvPr/>
          </p:nvSpPr>
          <p:spPr>
            <a:xfrm>
              <a:off x="7199360" y="2297184"/>
              <a:ext cx="10248" cy="33005"/>
            </a:xfrm>
            <a:custGeom>
              <a:rect b="b" l="l" r="r" t="t"/>
              <a:pathLst>
                <a:path extrusionOk="0" h="1037" w="322">
                  <a:moveTo>
                    <a:pt x="167" y="0"/>
                  </a:moveTo>
                  <a:cubicBezTo>
                    <a:pt x="72" y="0"/>
                    <a:pt x="0" y="72"/>
                    <a:pt x="0" y="167"/>
                  </a:cubicBezTo>
                  <a:lnTo>
                    <a:pt x="0" y="881"/>
                  </a:lnTo>
                  <a:cubicBezTo>
                    <a:pt x="0" y="965"/>
                    <a:pt x="72" y="1036"/>
                    <a:pt x="167" y="1036"/>
                  </a:cubicBezTo>
                  <a:cubicBezTo>
                    <a:pt x="250" y="1036"/>
                    <a:pt x="322" y="965"/>
                    <a:pt x="322" y="881"/>
                  </a:cubicBezTo>
                  <a:lnTo>
                    <a:pt x="322" y="167"/>
                  </a:lnTo>
                  <a:cubicBezTo>
                    <a:pt x="322" y="72"/>
                    <a:pt x="250" y="0"/>
                    <a:pt x="167"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6" name="Google Shape;8366;p16"/>
            <p:cNvSpPr/>
            <p:nvPr/>
          </p:nvSpPr>
          <p:spPr>
            <a:xfrm>
              <a:off x="7357001" y="2165704"/>
              <a:ext cx="56876" cy="17823"/>
            </a:xfrm>
            <a:custGeom>
              <a:rect b="b" l="l" r="r" t="t"/>
              <a:pathLst>
                <a:path extrusionOk="0" h="560" w="1787">
                  <a:moveTo>
                    <a:pt x="630" y="0"/>
                  </a:moveTo>
                  <a:cubicBezTo>
                    <a:pt x="478" y="0"/>
                    <a:pt x="311" y="14"/>
                    <a:pt x="131" y="48"/>
                  </a:cubicBezTo>
                  <a:cubicBezTo>
                    <a:pt x="60" y="71"/>
                    <a:pt x="0" y="143"/>
                    <a:pt x="0" y="214"/>
                  </a:cubicBezTo>
                  <a:lnTo>
                    <a:pt x="0" y="393"/>
                  </a:lnTo>
                  <a:cubicBezTo>
                    <a:pt x="0" y="488"/>
                    <a:pt x="72" y="560"/>
                    <a:pt x="167" y="560"/>
                  </a:cubicBezTo>
                  <a:cubicBezTo>
                    <a:pt x="250" y="560"/>
                    <a:pt x="322" y="488"/>
                    <a:pt x="322" y="393"/>
                  </a:cubicBezTo>
                  <a:lnTo>
                    <a:pt x="322" y="345"/>
                  </a:lnTo>
                  <a:cubicBezTo>
                    <a:pt x="436" y="334"/>
                    <a:pt x="543" y="328"/>
                    <a:pt x="642" y="328"/>
                  </a:cubicBezTo>
                  <a:cubicBezTo>
                    <a:pt x="851" y="328"/>
                    <a:pt x="1022" y="352"/>
                    <a:pt x="1143" y="393"/>
                  </a:cubicBezTo>
                  <a:cubicBezTo>
                    <a:pt x="1369" y="452"/>
                    <a:pt x="1488" y="524"/>
                    <a:pt x="1488" y="524"/>
                  </a:cubicBezTo>
                  <a:cubicBezTo>
                    <a:pt x="1512" y="548"/>
                    <a:pt x="1548" y="560"/>
                    <a:pt x="1572" y="560"/>
                  </a:cubicBezTo>
                  <a:cubicBezTo>
                    <a:pt x="1631" y="560"/>
                    <a:pt x="1679" y="524"/>
                    <a:pt x="1715" y="488"/>
                  </a:cubicBezTo>
                  <a:cubicBezTo>
                    <a:pt x="1786" y="405"/>
                    <a:pt x="1762" y="310"/>
                    <a:pt x="1679" y="262"/>
                  </a:cubicBezTo>
                  <a:cubicBezTo>
                    <a:pt x="1660" y="252"/>
                    <a:pt x="1280" y="0"/>
                    <a:pt x="63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7" name="Google Shape;8367;p16"/>
            <p:cNvSpPr/>
            <p:nvPr/>
          </p:nvSpPr>
          <p:spPr>
            <a:xfrm>
              <a:off x="7312666" y="2133113"/>
              <a:ext cx="145897" cy="197840"/>
            </a:xfrm>
            <a:custGeom>
              <a:rect b="b" l="l" r="r" t="t"/>
              <a:pathLst>
                <a:path extrusionOk="0" h="6216" w="4584">
                  <a:moveTo>
                    <a:pt x="3536" y="345"/>
                  </a:moveTo>
                  <a:lnTo>
                    <a:pt x="3536" y="1167"/>
                  </a:lnTo>
                  <a:cubicBezTo>
                    <a:pt x="3536" y="1298"/>
                    <a:pt x="3512" y="1453"/>
                    <a:pt x="3453" y="1572"/>
                  </a:cubicBezTo>
                  <a:lnTo>
                    <a:pt x="3393" y="1703"/>
                  </a:lnTo>
                  <a:cubicBezTo>
                    <a:pt x="3370" y="1726"/>
                    <a:pt x="3370" y="1750"/>
                    <a:pt x="3370" y="1774"/>
                  </a:cubicBezTo>
                  <a:lnTo>
                    <a:pt x="3370" y="2131"/>
                  </a:lnTo>
                  <a:cubicBezTo>
                    <a:pt x="3358" y="2417"/>
                    <a:pt x="3239" y="2703"/>
                    <a:pt x="3036" y="2905"/>
                  </a:cubicBezTo>
                  <a:cubicBezTo>
                    <a:pt x="2834" y="3108"/>
                    <a:pt x="2568" y="3204"/>
                    <a:pt x="2288" y="3204"/>
                  </a:cubicBezTo>
                  <a:cubicBezTo>
                    <a:pt x="2271" y="3204"/>
                    <a:pt x="2255" y="3203"/>
                    <a:pt x="2238" y="3203"/>
                  </a:cubicBezTo>
                  <a:cubicBezTo>
                    <a:pt x="1667" y="3191"/>
                    <a:pt x="1203" y="2679"/>
                    <a:pt x="1203" y="2072"/>
                  </a:cubicBezTo>
                  <a:lnTo>
                    <a:pt x="1203" y="1774"/>
                  </a:lnTo>
                  <a:cubicBezTo>
                    <a:pt x="1203" y="1750"/>
                    <a:pt x="1203" y="1726"/>
                    <a:pt x="1191" y="1703"/>
                  </a:cubicBezTo>
                  <a:lnTo>
                    <a:pt x="1131" y="1572"/>
                  </a:lnTo>
                  <a:cubicBezTo>
                    <a:pt x="1072" y="1453"/>
                    <a:pt x="1036" y="1298"/>
                    <a:pt x="1036" y="1167"/>
                  </a:cubicBezTo>
                  <a:cubicBezTo>
                    <a:pt x="1036" y="702"/>
                    <a:pt x="1405" y="345"/>
                    <a:pt x="1857" y="345"/>
                  </a:cubicBezTo>
                  <a:close/>
                  <a:moveTo>
                    <a:pt x="1726" y="3417"/>
                  </a:moveTo>
                  <a:cubicBezTo>
                    <a:pt x="1869" y="3489"/>
                    <a:pt x="2048" y="3512"/>
                    <a:pt x="2227" y="3536"/>
                  </a:cubicBezTo>
                  <a:lnTo>
                    <a:pt x="2274" y="3536"/>
                  </a:lnTo>
                  <a:cubicBezTo>
                    <a:pt x="2465" y="3536"/>
                    <a:pt x="2643" y="3489"/>
                    <a:pt x="2822" y="3429"/>
                  </a:cubicBezTo>
                  <a:lnTo>
                    <a:pt x="2822" y="3655"/>
                  </a:lnTo>
                  <a:cubicBezTo>
                    <a:pt x="2822" y="3691"/>
                    <a:pt x="2834" y="3750"/>
                    <a:pt x="2834" y="3798"/>
                  </a:cubicBezTo>
                  <a:lnTo>
                    <a:pt x="2274" y="4227"/>
                  </a:lnTo>
                  <a:lnTo>
                    <a:pt x="1703" y="3798"/>
                  </a:lnTo>
                  <a:cubicBezTo>
                    <a:pt x="1726" y="3750"/>
                    <a:pt x="1726" y="3715"/>
                    <a:pt x="1726" y="3655"/>
                  </a:cubicBezTo>
                  <a:lnTo>
                    <a:pt x="1726" y="3417"/>
                  </a:lnTo>
                  <a:close/>
                  <a:moveTo>
                    <a:pt x="1857" y="0"/>
                  </a:moveTo>
                  <a:cubicBezTo>
                    <a:pt x="1215" y="0"/>
                    <a:pt x="691" y="524"/>
                    <a:pt x="691" y="1167"/>
                  </a:cubicBezTo>
                  <a:cubicBezTo>
                    <a:pt x="691" y="1357"/>
                    <a:pt x="738" y="1548"/>
                    <a:pt x="834" y="1715"/>
                  </a:cubicBezTo>
                  <a:lnTo>
                    <a:pt x="869" y="1810"/>
                  </a:lnTo>
                  <a:lnTo>
                    <a:pt x="869" y="2072"/>
                  </a:lnTo>
                  <a:cubicBezTo>
                    <a:pt x="869" y="2536"/>
                    <a:pt x="1084" y="2941"/>
                    <a:pt x="1405" y="3215"/>
                  </a:cubicBezTo>
                  <a:lnTo>
                    <a:pt x="1405" y="3667"/>
                  </a:lnTo>
                  <a:cubicBezTo>
                    <a:pt x="1405" y="3739"/>
                    <a:pt x="1369" y="3810"/>
                    <a:pt x="1286" y="3846"/>
                  </a:cubicBezTo>
                  <a:lnTo>
                    <a:pt x="441" y="4155"/>
                  </a:lnTo>
                  <a:cubicBezTo>
                    <a:pt x="179" y="4262"/>
                    <a:pt x="0" y="4512"/>
                    <a:pt x="0" y="4810"/>
                  </a:cubicBezTo>
                  <a:lnTo>
                    <a:pt x="0" y="6048"/>
                  </a:lnTo>
                  <a:cubicBezTo>
                    <a:pt x="0" y="6132"/>
                    <a:pt x="72" y="6215"/>
                    <a:pt x="155" y="6215"/>
                  </a:cubicBezTo>
                  <a:cubicBezTo>
                    <a:pt x="250" y="6215"/>
                    <a:pt x="322" y="6132"/>
                    <a:pt x="322" y="6048"/>
                  </a:cubicBezTo>
                  <a:lnTo>
                    <a:pt x="322" y="4810"/>
                  </a:lnTo>
                  <a:cubicBezTo>
                    <a:pt x="322" y="4655"/>
                    <a:pt x="417" y="4524"/>
                    <a:pt x="560" y="4465"/>
                  </a:cubicBezTo>
                  <a:lnTo>
                    <a:pt x="1405" y="4155"/>
                  </a:lnTo>
                  <a:cubicBezTo>
                    <a:pt x="1453" y="4143"/>
                    <a:pt x="1500" y="4108"/>
                    <a:pt x="1524" y="4084"/>
                  </a:cubicBezTo>
                  <a:lnTo>
                    <a:pt x="2119" y="4524"/>
                  </a:lnTo>
                  <a:lnTo>
                    <a:pt x="2119" y="6036"/>
                  </a:lnTo>
                  <a:cubicBezTo>
                    <a:pt x="2119" y="6120"/>
                    <a:pt x="2203" y="6191"/>
                    <a:pt x="2286" y="6191"/>
                  </a:cubicBezTo>
                  <a:cubicBezTo>
                    <a:pt x="2369" y="6191"/>
                    <a:pt x="2453" y="6120"/>
                    <a:pt x="2453" y="6036"/>
                  </a:cubicBezTo>
                  <a:lnTo>
                    <a:pt x="2453" y="4512"/>
                  </a:lnTo>
                  <a:lnTo>
                    <a:pt x="3048" y="4072"/>
                  </a:lnTo>
                  <a:cubicBezTo>
                    <a:pt x="3084" y="4096"/>
                    <a:pt x="3120" y="4108"/>
                    <a:pt x="3167" y="4143"/>
                  </a:cubicBezTo>
                  <a:lnTo>
                    <a:pt x="4012" y="4453"/>
                  </a:lnTo>
                  <a:cubicBezTo>
                    <a:pt x="4155" y="4512"/>
                    <a:pt x="4251" y="4643"/>
                    <a:pt x="4251" y="4798"/>
                  </a:cubicBezTo>
                  <a:lnTo>
                    <a:pt x="4251" y="6036"/>
                  </a:lnTo>
                  <a:cubicBezTo>
                    <a:pt x="4251" y="6120"/>
                    <a:pt x="4322" y="6191"/>
                    <a:pt x="4417" y="6191"/>
                  </a:cubicBezTo>
                  <a:cubicBezTo>
                    <a:pt x="4501" y="6191"/>
                    <a:pt x="4572" y="6120"/>
                    <a:pt x="4572" y="6036"/>
                  </a:cubicBezTo>
                  <a:lnTo>
                    <a:pt x="4572" y="4798"/>
                  </a:lnTo>
                  <a:cubicBezTo>
                    <a:pt x="4584" y="4512"/>
                    <a:pt x="4382" y="4251"/>
                    <a:pt x="4120" y="4143"/>
                  </a:cubicBezTo>
                  <a:lnTo>
                    <a:pt x="3274" y="3834"/>
                  </a:lnTo>
                  <a:cubicBezTo>
                    <a:pt x="3191" y="3798"/>
                    <a:pt x="3155" y="3727"/>
                    <a:pt x="3155" y="3655"/>
                  </a:cubicBezTo>
                  <a:lnTo>
                    <a:pt x="3155" y="3215"/>
                  </a:lnTo>
                  <a:cubicBezTo>
                    <a:pt x="3179" y="3191"/>
                    <a:pt x="3227" y="3155"/>
                    <a:pt x="3250" y="3131"/>
                  </a:cubicBezTo>
                  <a:cubicBezTo>
                    <a:pt x="3536" y="2858"/>
                    <a:pt x="3691" y="2500"/>
                    <a:pt x="3691" y="2119"/>
                  </a:cubicBezTo>
                  <a:lnTo>
                    <a:pt x="3691" y="1810"/>
                  </a:lnTo>
                  <a:lnTo>
                    <a:pt x="3727" y="1715"/>
                  </a:lnTo>
                  <a:cubicBezTo>
                    <a:pt x="3822" y="1548"/>
                    <a:pt x="3870" y="1357"/>
                    <a:pt x="3870" y="1167"/>
                  </a:cubicBezTo>
                  <a:lnTo>
                    <a:pt x="3870" y="167"/>
                  </a:lnTo>
                  <a:cubicBezTo>
                    <a:pt x="3870" y="71"/>
                    <a:pt x="3786" y="0"/>
                    <a:pt x="3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8" name="Google Shape;8368;p16"/>
            <p:cNvSpPr/>
            <p:nvPr/>
          </p:nvSpPr>
          <p:spPr>
            <a:xfrm>
              <a:off x="7340324" y="2291486"/>
              <a:ext cx="10630" cy="38702"/>
            </a:xfrm>
            <a:custGeom>
              <a:rect b="b" l="l" r="r" t="t"/>
              <a:pathLst>
                <a:path extrusionOk="0" h="1216" w="334">
                  <a:moveTo>
                    <a:pt x="167" y="1"/>
                  </a:moveTo>
                  <a:cubicBezTo>
                    <a:pt x="84" y="1"/>
                    <a:pt x="0" y="72"/>
                    <a:pt x="0" y="167"/>
                  </a:cubicBezTo>
                  <a:lnTo>
                    <a:pt x="0" y="1060"/>
                  </a:lnTo>
                  <a:cubicBezTo>
                    <a:pt x="0" y="1144"/>
                    <a:pt x="84" y="1215"/>
                    <a:pt x="167" y="1215"/>
                  </a:cubicBezTo>
                  <a:cubicBezTo>
                    <a:pt x="262" y="1215"/>
                    <a:pt x="334" y="1144"/>
                    <a:pt x="334" y="1060"/>
                  </a:cubicBezTo>
                  <a:lnTo>
                    <a:pt x="334" y="167"/>
                  </a:lnTo>
                  <a:cubicBezTo>
                    <a:pt x="334" y="72"/>
                    <a:pt x="262"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9" name="Google Shape;8369;p16"/>
            <p:cNvSpPr/>
            <p:nvPr/>
          </p:nvSpPr>
          <p:spPr>
            <a:xfrm>
              <a:off x="7419511" y="2291486"/>
              <a:ext cx="10630" cy="38702"/>
            </a:xfrm>
            <a:custGeom>
              <a:rect b="b" l="l" r="r" t="t"/>
              <a:pathLst>
                <a:path extrusionOk="0" h="1216" w="334">
                  <a:moveTo>
                    <a:pt x="167" y="1"/>
                  </a:moveTo>
                  <a:cubicBezTo>
                    <a:pt x="72" y="1"/>
                    <a:pt x="1" y="72"/>
                    <a:pt x="1" y="167"/>
                  </a:cubicBezTo>
                  <a:lnTo>
                    <a:pt x="1" y="1060"/>
                  </a:lnTo>
                  <a:cubicBezTo>
                    <a:pt x="1" y="1144"/>
                    <a:pt x="72" y="1215"/>
                    <a:pt x="167" y="1215"/>
                  </a:cubicBezTo>
                  <a:cubicBezTo>
                    <a:pt x="251" y="1215"/>
                    <a:pt x="334" y="1144"/>
                    <a:pt x="334" y="1060"/>
                  </a:cubicBezTo>
                  <a:lnTo>
                    <a:pt x="334" y="167"/>
                  </a:lnTo>
                  <a:cubicBezTo>
                    <a:pt x="334" y="72"/>
                    <a:pt x="251" y="1"/>
                    <a:pt x="1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0" name="Google Shape;8370;p16"/>
            <p:cNvSpPr/>
            <p:nvPr/>
          </p:nvSpPr>
          <p:spPr>
            <a:xfrm>
              <a:off x="7153878" y="1969392"/>
              <a:ext cx="225498" cy="188355"/>
            </a:xfrm>
            <a:custGeom>
              <a:rect b="b" l="l" r="r" t="t"/>
              <a:pathLst>
                <a:path extrusionOk="0" h="5918" w="7085">
                  <a:moveTo>
                    <a:pt x="2441" y="4227"/>
                  </a:moveTo>
                  <a:lnTo>
                    <a:pt x="2346" y="4608"/>
                  </a:lnTo>
                  <a:lnTo>
                    <a:pt x="2132" y="4608"/>
                  </a:lnTo>
                  <a:cubicBezTo>
                    <a:pt x="1917" y="4608"/>
                    <a:pt x="1751" y="4442"/>
                    <a:pt x="1751" y="4239"/>
                  </a:cubicBezTo>
                  <a:lnTo>
                    <a:pt x="1751" y="4227"/>
                  </a:lnTo>
                  <a:close/>
                  <a:moveTo>
                    <a:pt x="5668" y="310"/>
                  </a:moveTo>
                  <a:cubicBezTo>
                    <a:pt x="5882" y="310"/>
                    <a:pt x="6037" y="477"/>
                    <a:pt x="6037" y="679"/>
                  </a:cubicBezTo>
                  <a:lnTo>
                    <a:pt x="6037" y="3525"/>
                  </a:lnTo>
                  <a:cubicBezTo>
                    <a:pt x="6037" y="3739"/>
                    <a:pt x="5882" y="3894"/>
                    <a:pt x="5668" y="3894"/>
                  </a:cubicBezTo>
                  <a:lnTo>
                    <a:pt x="4251" y="3894"/>
                  </a:lnTo>
                  <a:cubicBezTo>
                    <a:pt x="4227" y="3894"/>
                    <a:pt x="4179" y="3918"/>
                    <a:pt x="4156" y="3930"/>
                  </a:cubicBezTo>
                  <a:lnTo>
                    <a:pt x="2572" y="5084"/>
                  </a:lnTo>
                  <a:lnTo>
                    <a:pt x="2810" y="4108"/>
                  </a:lnTo>
                  <a:cubicBezTo>
                    <a:pt x="2822" y="4061"/>
                    <a:pt x="2810" y="4001"/>
                    <a:pt x="2786" y="3953"/>
                  </a:cubicBezTo>
                  <a:cubicBezTo>
                    <a:pt x="2751" y="3918"/>
                    <a:pt x="2703" y="3894"/>
                    <a:pt x="2644" y="3894"/>
                  </a:cubicBezTo>
                  <a:lnTo>
                    <a:pt x="703" y="3894"/>
                  </a:lnTo>
                  <a:cubicBezTo>
                    <a:pt x="489" y="3894"/>
                    <a:pt x="322" y="3739"/>
                    <a:pt x="322" y="3525"/>
                  </a:cubicBezTo>
                  <a:lnTo>
                    <a:pt x="322" y="679"/>
                  </a:lnTo>
                  <a:cubicBezTo>
                    <a:pt x="322" y="477"/>
                    <a:pt x="489" y="310"/>
                    <a:pt x="703" y="310"/>
                  </a:cubicBezTo>
                  <a:close/>
                  <a:moveTo>
                    <a:pt x="6382" y="1036"/>
                  </a:moveTo>
                  <a:cubicBezTo>
                    <a:pt x="6585" y="1036"/>
                    <a:pt x="6751" y="1203"/>
                    <a:pt x="6751" y="1417"/>
                  </a:cubicBezTo>
                  <a:lnTo>
                    <a:pt x="6751" y="4251"/>
                  </a:lnTo>
                  <a:lnTo>
                    <a:pt x="6739" y="4251"/>
                  </a:lnTo>
                  <a:cubicBezTo>
                    <a:pt x="6739" y="4465"/>
                    <a:pt x="6573" y="4632"/>
                    <a:pt x="6370" y="4632"/>
                  </a:cubicBezTo>
                  <a:lnTo>
                    <a:pt x="4953" y="4632"/>
                  </a:lnTo>
                  <a:cubicBezTo>
                    <a:pt x="4906" y="4632"/>
                    <a:pt x="4870" y="4644"/>
                    <a:pt x="4822" y="4692"/>
                  </a:cubicBezTo>
                  <a:cubicBezTo>
                    <a:pt x="4787" y="4727"/>
                    <a:pt x="4775" y="4775"/>
                    <a:pt x="4787" y="4823"/>
                  </a:cubicBezTo>
                  <a:lnTo>
                    <a:pt x="4906" y="5501"/>
                  </a:lnTo>
                  <a:lnTo>
                    <a:pt x="3691" y="4692"/>
                  </a:lnTo>
                  <a:lnTo>
                    <a:pt x="4299" y="4239"/>
                  </a:lnTo>
                  <a:lnTo>
                    <a:pt x="5668" y="4239"/>
                  </a:lnTo>
                  <a:cubicBezTo>
                    <a:pt x="6049" y="4239"/>
                    <a:pt x="6370" y="3930"/>
                    <a:pt x="6370" y="3537"/>
                  </a:cubicBezTo>
                  <a:lnTo>
                    <a:pt x="6370" y="1036"/>
                  </a:lnTo>
                  <a:close/>
                  <a:moveTo>
                    <a:pt x="703" y="1"/>
                  </a:moveTo>
                  <a:cubicBezTo>
                    <a:pt x="310" y="1"/>
                    <a:pt x="0" y="310"/>
                    <a:pt x="0" y="703"/>
                  </a:cubicBezTo>
                  <a:lnTo>
                    <a:pt x="0" y="3537"/>
                  </a:lnTo>
                  <a:cubicBezTo>
                    <a:pt x="0" y="3930"/>
                    <a:pt x="310" y="4239"/>
                    <a:pt x="703" y="4239"/>
                  </a:cubicBezTo>
                  <a:lnTo>
                    <a:pt x="1405" y="4239"/>
                  </a:lnTo>
                  <a:lnTo>
                    <a:pt x="1405" y="4251"/>
                  </a:lnTo>
                  <a:cubicBezTo>
                    <a:pt x="1405" y="4644"/>
                    <a:pt x="1727" y="4954"/>
                    <a:pt x="2108" y="4954"/>
                  </a:cubicBezTo>
                  <a:lnTo>
                    <a:pt x="2263" y="4954"/>
                  </a:lnTo>
                  <a:lnTo>
                    <a:pt x="2203" y="5227"/>
                  </a:lnTo>
                  <a:cubicBezTo>
                    <a:pt x="2167" y="5323"/>
                    <a:pt x="2215" y="5430"/>
                    <a:pt x="2298" y="5489"/>
                  </a:cubicBezTo>
                  <a:cubicBezTo>
                    <a:pt x="2346" y="5525"/>
                    <a:pt x="2394" y="5537"/>
                    <a:pt x="2453" y="5537"/>
                  </a:cubicBezTo>
                  <a:cubicBezTo>
                    <a:pt x="2513" y="5537"/>
                    <a:pt x="2560" y="5525"/>
                    <a:pt x="2596" y="5489"/>
                  </a:cubicBezTo>
                  <a:lnTo>
                    <a:pt x="3334" y="4954"/>
                  </a:lnTo>
                  <a:lnTo>
                    <a:pt x="3489" y="4954"/>
                  </a:lnTo>
                  <a:lnTo>
                    <a:pt x="4882" y="5882"/>
                  </a:lnTo>
                  <a:cubicBezTo>
                    <a:pt x="4918" y="5906"/>
                    <a:pt x="4965" y="5918"/>
                    <a:pt x="5013" y="5918"/>
                  </a:cubicBezTo>
                  <a:cubicBezTo>
                    <a:pt x="5061" y="5918"/>
                    <a:pt x="5096" y="5906"/>
                    <a:pt x="5144" y="5882"/>
                  </a:cubicBezTo>
                  <a:cubicBezTo>
                    <a:pt x="5239" y="5823"/>
                    <a:pt x="5287" y="5727"/>
                    <a:pt x="5263" y="5620"/>
                  </a:cubicBezTo>
                  <a:lnTo>
                    <a:pt x="5168" y="4954"/>
                  </a:lnTo>
                  <a:lnTo>
                    <a:pt x="6382" y="4954"/>
                  </a:lnTo>
                  <a:cubicBezTo>
                    <a:pt x="6763" y="4954"/>
                    <a:pt x="7085" y="4644"/>
                    <a:pt x="7085" y="4251"/>
                  </a:cubicBezTo>
                  <a:lnTo>
                    <a:pt x="7085" y="1417"/>
                  </a:lnTo>
                  <a:cubicBezTo>
                    <a:pt x="7085" y="1024"/>
                    <a:pt x="6775" y="715"/>
                    <a:pt x="6382" y="715"/>
                  </a:cubicBezTo>
                  <a:cubicBezTo>
                    <a:pt x="6370" y="310"/>
                    <a:pt x="6061" y="1"/>
                    <a:pt x="5668"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1" name="Google Shape;8371;p16"/>
            <p:cNvSpPr/>
            <p:nvPr/>
          </p:nvSpPr>
          <p:spPr>
            <a:xfrm>
              <a:off x="7193663" y="2003511"/>
              <a:ext cx="27308" cy="10248"/>
            </a:xfrm>
            <a:custGeom>
              <a:rect b="b" l="l" r="r" t="t"/>
              <a:pathLst>
                <a:path extrusionOk="0" h="322" w="858">
                  <a:moveTo>
                    <a:pt x="167" y="0"/>
                  </a:moveTo>
                  <a:cubicBezTo>
                    <a:pt x="72" y="0"/>
                    <a:pt x="1" y="72"/>
                    <a:pt x="1" y="167"/>
                  </a:cubicBezTo>
                  <a:cubicBezTo>
                    <a:pt x="1" y="250"/>
                    <a:pt x="72" y="322"/>
                    <a:pt x="167" y="322"/>
                  </a:cubicBezTo>
                  <a:lnTo>
                    <a:pt x="703" y="322"/>
                  </a:lnTo>
                  <a:cubicBezTo>
                    <a:pt x="786" y="322"/>
                    <a:pt x="858" y="250"/>
                    <a:pt x="858" y="167"/>
                  </a:cubicBezTo>
                  <a:cubicBezTo>
                    <a:pt x="858" y="72"/>
                    <a:pt x="786" y="0"/>
                    <a:pt x="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2" name="Google Shape;8372;p16"/>
            <p:cNvSpPr/>
            <p:nvPr/>
          </p:nvSpPr>
          <p:spPr>
            <a:xfrm>
              <a:off x="7233065" y="2003511"/>
              <a:ext cx="83802" cy="10248"/>
            </a:xfrm>
            <a:custGeom>
              <a:rect b="b" l="l" r="r" t="t"/>
              <a:pathLst>
                <a:path extrusionOk="0" h="322" w="2633">
                  <a:moveTo>
                    <a:pt x="156" y="0"/>
                  </a:moveTo>
                  <a:cubicBezTo>
                    <a:pt x="72" y="0"/>
                    <a:pt x="1" y="72"/>
                    <a:pt x="1" y="167"/>
                  </a:cubicBezTo>
                  <a:cubicBezTo>
                    <a:pt x="1" y="250"/>
                    <a:pt x="72" y="322"/>
                    <a:pt x="156" y="322"/>
                  </a:cubicBezTo>
                  <a:lnTo>
                    <a:pt x="2465" y="322"/>
                  </a:lnTo>
                  <a:cubicBezTo>
                    <a:pt x="2561" y="322"/>
                    <a:pt x="2632" y="250"/>
                    <a:pt x="2632" y="167"/>
                  </a:cubicBezTo>
                  <a:cubicBezTo>
                    <a:pt x="2632" y="72"/>
                    <a:pt x="2573" y="0"/>
                    <a:pt x="246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3" name="Google Shape;8373;p16"/>
            <p:cNvSpPr/>
            <p:nvPr/>
          </p:nvSpPr>
          <p:spPr>
            <a:xfrm>
              <a:off x="7193281" y="2031933"/>
              <a:ext cx="123936" cy="10248"/>
            </a:xfrm>
            <a:custGeom>
              <a:rect b="b" l="l" r="r" t="t"/>
              <a:pathLst>
                <a:path extrusionOk="0" h="322" w="3894">
                  <a:moveTo>
                    <a:pt x="155" y="0"/>
                  </a:moveTo>
                  <a:cubicBezTo>
                    <a:pt x="72" y="0"/>
                    <a:pt x="1" y="71"/>
                    <a:pt x="1" y="167"/>
                  </a:cubicBezTo>
                  <a:cubicBezTo>
                    <a:pt x="1" y="250"/>
                    <a:pt x="72" y="322"/>
                    <a:pt x="155" y="322"/>
                  </a:cubicBezTo>
                  <a:lnTo>
                    <a:pt x="3715" y="322"/>
                  </a:lnTo>
                  <a:cubicBezTo>
                    <a:pt x="3811" y="322"/>
                    <a:pt x="3882" y="250"/>
                    <a:pt x="3882" y="167"/>
                  </a:cubicBezTo>
                  <a:cubicBezTo>
                    <a:pt x="3894" y="71"/>
                    <a:pt x="3823" y="0"/>
                    <a:pt x="371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4" name="Google Shape;8374;p16"/>
            <p:cNvSpPr/>
            <p:nvPr/>
          </p:nvSpPr>
          <p:spPr>
            <a:xfrm>
              <a:off x="7193663" y="2059973"/>
              <a:ext cx="83770" cy="10248"/>
            </a:xfrm>
            <a:custGeom>
              <a:rect b="b" l="l" r="r" t="t"/>
              <a:pathLst>
                <a:path extrusionOk="0" h="322" w="2632">
                  <a:moveTo>
                    <a:pt x="167" y="0"/>
                  </a:moveTo>
                  <a:cubicBezTo>
                    <a:pt x="72" y="0"/>
                    <a:pt x="1" y="72"/>
                    <a:pt x="1" y="155"/>
                  </a:cubicBezTo>
                  <a:cubicBezTo>
                    <a:pt x="1" y="250"/>
                    <a:pt x="72" y="322"/>
                    <a:pt x="167" y="322"/>
                  </a:cubicBezTo>
                  <a:lnTo>
                    <a:pt x="2465" y="322"/>
                  </a:lnTo>
                  <a:cubicBezTo>
                    <a:pt x="2560" y="322"/>
                    <a:pt x="2632" y="250"/>
                    <a:pt x="2632" y="155"/>
                  </a:cubicBezTo>
                  <a:cubicBezTo>
                    <a:pt x="2632" y="72"/>
                    <a:pt x="2560" y="0"/>
                    <a:pt x="246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5" name="Google Shape;8375;p16"/>
            <p:cNvSpPr/>
            <p:nvPr/>
          </p:nvSpPr>
          <p:spPr>
            <a:xfrm>
              <a:off x="7289145" y="2059973"/>
              <a:ext cx="27722" cy="10248"/>
            </a:xfrm>
            <a:custGeom>
              <a:rect b="b" l="l" r="r" t="t"/>
              <a:pathLst>
                <a:path extrusionOk="0" h="322" w="871">
                  <a:moveTo>
                    <a:pt x="168" y="0"/>
                  </a:moveTo>
                  <a:cubicBezTo>
                    <a:pt x="84" y="0"/>
                    <a:pt x="1" y="72"/>
                    <a:pt x="1" y="155"/>
                  </a:cubicBezTo>
                  <a:cubicBezTo>
                    <a:pt x="1" y="250"/>
                    <a:pt x="84" y="322"/>
                    <a:pt x="168" y="322"/>
                  </a:cubicBezTo>
                  <a:lnTo>
                    <a:pt x="703" y="322"/>
                  </a:lnTo>
                  <a:cubicBezTo>
                    <a:pt x="799" y="322"/>
                    <a:pt x="870" y="250"/>
                    <a:pt x="870" y="155"/>
                  </a:cubicBezTo>
                  <a:cubicBezTo>
                    <a:pt x="870" y="72"/>
                    <a:pt x="811" y="0"/>
                    <a:pt x="7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9" name="Shape 8379"/>
        <p:cNvGrpSpPr/>
        <p:nvPr/>
      </p:nvGrpSpPr>
      <p:grpSpPr>
        <a:xfrm>
          <a:off x="0" y="0"/>
          <a:ext cx="0" cy="0"/>
          <a:chOff x="0" y="0"/>
          <a:chExt cx="0" cy="0"/>
        </a:xfrm>
      </p:grpSpPr>
      <p:sp>
        <p:nvSpPr>
          <p:cNvPr id="8380" name="Google Shape;8380;p17"/>
          <p:cNvSpPr txBox="1"/>
          <p:nvPr>
            <p:ph type="title"/>
          </p:nvPr>
        </p:nvSpPr>
        <p:spPr>
          <a:xfrm>
            <a:off x="713225" y="367050"/>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Next Steps</a:t>
            </a:r>
            <a:endParaRPr/>
          </a:p>
        </p:txBody>
      </p:sp>
      <p:sp>
        <p:nvSpPr>
          <p:cNvPr id="8381" name="Google Shape;8381;p17"/>
          <p:cNvSpPr txBox="1"/>
          <p:nvPr>
            <p:ph idx="1" type="subTitle"/>
          </p:nvPr>
        </p:nvSpPr>
        <p:spPr>
          <a:xfrm>
            <a:off x="4343026" y="2244900"/>
            <a:ext cx="2322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600"/>
              <a:buNone/>
            </a:pPr>
            <a:r>
              <a:rPr lang="en"/>
              <a:t>Class run again in Jan 2021</a:t>
            </a:r>
            <a:endParaRPr/>
          </a:p>
        </p:txBody>
      </p:sp>
      <p:sp>
        <p:nvSpPr>
          <p:cNvPr id="8382" name="Google Shape;8382;p17"/>
          <p:cNvSpPr txBox="1"/>
          <p:nvPr>
            <p:ph idx="2" type="subTitle"/>
          </p:nvPr>
        </p:nvSpPr>
        <p:spPr>
          <a:xfrm>
            <a:off x="4338275" y="3115800"/>
            <a:ext cx="2322600" cy="1581600"/>
          </a:xfrm>
          <a:prstGeom prst="rect">
            <a:avLst/>
          </a:prstGeom>
          <a:solidFill>
            <a:schemeClr val="lt1"/>
          </a:solid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SzPts val="1600"/>
              <a:buChar char="-"/>
            </a:pPr>
            <a:r>
              <a:rPr lang="en"/>
              <a:t>Completely online</a:t>
            </a:r>
            <a:endParaRPr/>
          </a:p>
          <a:p>
            <a:pPr indent="-330200" lvl="0" marL="457200" rtl="0" algn="l">
              <a:lnSpc>
                <a:spcPct val="100000"/>
              </a:lnSpc>
              <a:spcBef>
                <a:spcPts val="0"/>
              </a:spcBef>
              <a:spcAft>
                <a:spcPts val="0"/>
              </a:spcAft>
              <a:buSzPts val="1600"/>
              <a:buChar char="-"/>
            </a:pPr>
            <a:r>
              <a:rPr lang="en"/>
              <a:t>Changed one assignment</a:t>
            </a:r>
            <a:endParaRPr/>
          </a:p>
          <a:p>
            <a:pPr indent="-330200" lvl="0" marL="457200" rtl="0" algn="l">
              <a:lnSpc>
                <a:spcPct val="100000"/>
              </a:lnSpc>
              <a:spcBef>
                <a:spcPts val="0"/>
              </a:spcBef>
              <a:spcAft>
                <a:spcPts val="0"/>
              </a:spcAft>
              <a:buSzPts val="1600"/>
              <a:buChar char="-"/>
            </a:pPr>
            <a:r>
              <a:rPr lang="en"/>
              <a:t>Waiting on SEEQs</a:t>
            </a:r>
            <a:endParaRPr/>
          </a:p>
        </p:txBody>
      </p:sp>
      <p:sp>
        <p:nvSpPr>
          <p:cNvPr id="8383" name="Google Shape;8383;p17"/>
          <p:cNvSpPr txBox="1"/>
          <p:nvPr>
            <p:ph idx="3" type="subTitle"/>
          </p:nvPr>
        </p:nvSpPr>
        <p:spPr>
          <a:xfrm>
            <a:off x="6789463" y="2244900"/>
            <a:ext cx="23271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200"/>
              </a:spcAft>
              <a:buSzPts val="1600"/>
              <a:buNone/>
            </a:pPr>
            <a:r>
              <a:rPr lang="en"/>
              <a:t>Run research evaluation</a:t>
            </a:r>
            <a:endParaRPr/>
          </a:p>
        </p:txBody>
      </p:sp>
      <p:sp>
        <p:nvSpPr>
          <p:cNvPr id="8384" name="Google Shape;8384;p17"/>
          <p:cNvSpPr txBox="1"/>
          <p:nvPr>
            <p:ph idx="4" type="subTitle"/>
          </p:nvPr>
        </p:nvSpPr>
        <p:spPr>
          <a:xfrm>
            <a:off x="6789475" y="3115800"/>
            <a:ext cx="2327100" cy="1581600"/>
          </a:xfrm>
          <a:prstGeom prst="rect">
            <a:avLst/>
          </a:prstGeom>
          <a:solidFill>
            <a:schemeClr val="lt1"/>
          </a:solid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SzPts val="1600"/>
              <a:buChar char="-"/>
            </a:pPr>
            <a:r>
              <a:rPr lang="en"/>
              <a:t>Begin formal research into impact of library instruction</a:t>
            </a:r>
            <a:endParaRPr/>
          </a:p>
          <a:p>
            <a:pPr indent="0" lvl="0" marL="457200" rtl="0" algn="ctr">
              <a:lnSpc>
                <a:spcPct val="100000"/>
              </a:lnSpc>
              <a:spcBef>
                <a:spcPts val="0"/>
              </a:spcBef>
              <a:spcAft>
                <a:spcPts val="0"/>
              </a:spcAft>
              <a:buSzPts val="1600"/>
              <a:buNone/>
            </a:pPr>
            <a:r>
              <a:t/>
            </a:r>
            <a:endParaRPr/>
          </a:p>
        </p:txBody>
      </p:sp>
      <p:sp>
        <p:nvSpPr>
          <p:cNvPr id="8385" name="Google Shape;8385;p17"/>
          <p:cNvSpPr txBox="1"/>
          <p:nvPr>
            <p:ph idx="5" type="title"/>
          </p:nvPr>
        </p:nvSpPr>
        <p:spPr>
          <a:xfrm>
            <a:off x="4338275" y="1672200"/>
            <a:ext cx="2322600" cy="572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lang="en"/>
              <a:t>01</a:t>
            </a:r>
            <a:endParaRPr/>
          </a:p>
        </p:txBody>
      </p:sp>
      <p:sp>
        <p:nvSpPr>
          <p:cNvPr id="8386" name="Google Shape;8386;p17"/>
          <p:cNvSpPr txBox="1"/>
          <p:nvPr>
            <p:ph idx="6" type="title"/>
          </p:nvPr>
        </p:nvSpPr>
        <p:spPr>
          <a:xfrm>
            <a:off x="6791725" y="1672200"/>
            <a:ext cx="2322600" cy="572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500"/>
              <a:buNone/>
            </a:pPr>
            <a:r>
              <a:rPr lang="en"/>
              <a:t>02</a:t>
            </a:r>
            <a:endParaRPr/>
          </a:p>
        </p:txBody>
      </p:sp>
      <p:pic>
        <p:nvPicPr>
          <p:cNvPr id="8387" name="Google Shape;8387;p17"/>
          <p:cNvPicPr preferRelativeResize="0"/>
          <p:nvPr/>
        </p:nvPicPr>
        <p:blipFill rotWithShape="1">
          <a:blip r:embed="rId3">
            <a:alphaModFix/>
          </a:blip>
          <a:srcRect b="0" l="0" r="0" t="0"/>
          <a:stretch/>
        </p:blipFill>
        <p:spPr>
          <a:xfrm>
            <a:off x="129971" y="1504950"/>
            <a:ext cx="3854713" cy="2314150"/>
          </a:xfrm>
          <a:prstGeom prst="rect">
            <a:avLst/>
          </a:prstGeom>
          <a:noFill/>
          <a:ln cap="flat" cmpd="sng" w="9525">
            <a:solidFill>
              <a:schemeClr val="dk1"/>
            </a:solidFill>
            <a:prstDash val="solid"/>
            <a:round/>
            <a:headEnd len="sm" w="sm" type="none"/>
            <a:tailEnd len="sm" w="sm" type="none"/>
          </a:ln>
        </p:spPr>
      </p:pic>
      <p:sp>
        <p:nvSpPr>
          <p:cNvPr id="8388" name="Google Shape;8388;p17"/>
          <p:cNvSpPr txBox="1"/>
          <p:nvPr/>
        </p:nvSpPr>
        <p:spPr>
          <a:xfrm>
            <a:off x="129975" y="3894375"/>
            <a:ext cx="3624900" cy="1046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DM Sans"/>
                <a:ea typeface="DM Sans"/>
                <a:cs typeface="DM Sans"/>
                <a:sym typeface="DM Sans"/>
              </a:rPr>
              <a:t>Image of Apotex Building from University of </a:t>
            </a:r>
            <a:r>
              <a:rPr lang="en">
                <a:latin typeface="DM Sans"/>
                <a:ea typeface="DM Sans"/>
                <a:cs typeface="DM Sans"/>
                <a:sym typeface="DM Sans"/>
              </a:rPr>
              <a:t>Manitoba</a:t>
            </a:r>
            <a:r>
              <a:rPr b="0" i="0" lang="en" sz="1400" u="none" cap="none" strike="noStrike">
                <a:solidFill>
                  <a:srgbClr val="000000"/>
                </a:solidFill>
                <a:latin typeface="DM Sans"/>
                <a:ea typeface="DM Sans"/>
                <a:cs typeface="DM Sans"/>
                <a:sym typeface="DM Sans"/>
              </a:rPr>
              <a:t> (</a:t>
            </a:r>
            <a:r>
              <a:rPr b="0" i="0" lang="en" sz="1400" u="sng" cap="none" strike="noStrike">
                <a:solidFill>
                  <a:schemeClr val="hlink"/>
                </a:solidFill>
                <a:latin typeface="DM Sans"/>
                <a:ea typeface="DM Sans"/>
                <a:cs typeface="DM Sans"/>
                <a:sym typeface="DM Sans"/>
                <a:hlinkClick r:id="rId4"/>
              </a:rPr>
              <a:t>https://news.umanitoba.ca/college-of-pharmacy-celebrates-milestones/</a:t>
            </a:r>
            <a:r>
              <a:rPr b="0" i="0" lang="en" sz="1400" u="none" cap="none" strike="noStrike">
                <a:solidFill>
                  <a:srgbClr val="000000"/>
                </a:solidFill>
                <a:latin typeface="DM Sans"/>
                <a:ea typeface="DM Sans"/>
                <a:cs typeface="DM Sans"/>
                <a:sym typeface="DM Sans"/>
              </a:rPr>
              <a:t>) </a:t>
            </a:r>
            <a:endParaRPr b="0" i="0" sz="1400" u="none" cap="none" strike="noStrike">
              <a:solidFill>
                <a:srgbClr val="000000"/>
              </a:solidFill>
              <a:latin typeface="DM Sans"/>
              <a:ea typeface="DM Sans"/>
              <a:cs typeface="DM Sans"/>
              <a:sym typeface="DM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92" name="Shape 8392"/>
        <p:cNvGrpSpPr/>
        <p:nvPr/>
      </p:nvGrpSpPr>
      <p:grpSpPr>
        <a:xfrm>
          <a:off x="0" y="0"/>
          <a:ext cx="0" cy="0"/>
          <a:chOff x="0" y="0"/>
          <a:chExt cx="0" cy="0"/>
        </a:xfrm>
      </p:grpSpPr>
      <p:sp>
        <p:nvSpPr>
          <p:cNvPr id="8393" name="Google Shape;8393;p18"/>
          <p:cNvSpPr txBox="1"/>
          <p:nvPr>
            <p:ph type="title"/>
          </p:nvPr>
        </p:nvSpPr>
        <p:spPr>
          <a:xfrm>
            <a:off x="713225" y="367050"/>
            <a:ext cx="77178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Additional Resources </a:t>
            </a:r>
            <a:endParaRPr/>
          </a:p>
        </p:txBody>
      </p:sp>
      <p:sp>
        <p:nvSpPr>
          <p:cNvPr id="8394" name="Google Shape;8394;p18"/>
          <p:cNvSpPr txBox="1"/>
          <p:nvPr>
            <p:ph idx="1" type="subTitle"/>
          </p:nvPr>
        </p:nvSpPr>
        <p:spPr>
          <a:xfrm>
            <a:off x="273125" y="1023075"/>
            <a:ext cx="8652900" cy="38481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SzPts val="1600"/>
              <a:buFont typeface="DM Sans"/>
              <a:buChar char="●"/>
            </a:pPr>
            <a:r>
              <a:rPr lang="en"/>
              <a:t>Association of Faculties of Pharmacy of Canada (AFPC) P</a:t>
            </a:r>
            <a:r>
              <a:rPr lang="en" u="sng">
                <a:solidFill>
                  <a:schemeClr val="hlink"/>
                </a:solidFill>
                <a:hlinkClick r:id="rId3"/>
              </a:rPr>
              <a:t>harmacy Informatics - Entry to Practice Competencies for Pharmacists</a:t>
            </a:r>
            <a:r>
              <a:rPr lang="en"/>
              <a:t>. 2015. </a:t>
            </a:r>
            <a:endParaRPr/>
          </a:p>
          <a:p>
            <a:pPr indent="-330200" lvl="0" marL="457200" rtl="0" algn="l">
              <a:lnSpc>
                <a:spcPct val="100000"/>
              </a:lnSpc>
              <a:spcBef>
                <a:spcPts val="0"/>
              </a:spcBef>
              <a:spcAft>
                <a:spcPts val="0"/>
              </a:spcAft>
              <a:buSzPts val="1600"/>
              <a:buFont typeface="DM Sans"/>
              <a:buChar char="●"/>
            </a:pPr>
            <a:r>
              <a:rPr lang="en"/>
              <a:t>Breeden EA, Clauson KA. Development and implementation of a multitiered health informatics curriculum in a college of pharmacy. J Am Med Inform Assoc. 2016;23(4):844-847. doi:10.1093/jamia/ocw023</a:t>
            </a:r>
            <a:endParaRPr/>
          </a:p>
          <a:p>
            <a:pPr indent="-330200" lvl="0" marL="457200" rtl="0" algn="l">
              <a:lnSpc>
                <a:spcPct val="100000"/>
              </a:lnSpc>
              <a:spcBef>
                <a:spcPts val="0"/>
              </a:spcBef>
              <a:spcAft>
                <a:spcPts val="0"/>
              </a:spcAft>
              <a:buSzPts val="1600"/>
              <a:buFont typeface="DM Sans"/>
              <a:buChar char="●"/>
            </a:pPr>
            <a:r>
              <a:rPr lang="en"/>
              <a:t>Fox BI, Karcher RB, Flynn A, Mitchell S. Pharmacy informatics syllabi in doctor of pharmacy programs in the US. Am J Pharm Educ. 2008;72(4):89. doi:10.5688/aj720489</a:t>
            </a:r>
            <a:endParaRPr/>
          </a:p>
          <a:p>
            <a:pPr indent="-330200" lvl="0" marL="457200" rtl="0" algn="l">
              <a:lnSpc>
                <a:spcPct val="100000"/>
              </a:lnSpc>
              <a:spcBef>
                <a:spcPts val="0"/>
              </a:spcBef>
              <a:spcAft>
                <a:spcPts val="0"/>
              </a:spcAft>
              <a:buSzPts val="1600"/>
              <a:buChar char="●"/>
            </a:pPr>
            <a:r>
              <a:rPr lang="en"/>
              <a:t>Fox BI, Flynn AJ, Fortier CR, Clauson KA. Knowledge, skills, and resources for pharmacy informatics education. Am J Pharm Educ. 2011;75(5):93. doi:10.5688/ajpe75593</a:t>
            </a:r>
            <a:endParaRPr/>
          </a:p>
          <a:p>
            <a:pPr indent="-317500" lvl="0" marL="457200" rtl="0" algn="l">
              <a:lnSpc>
                <a:spcPct val="100000"/>
              </a:lnSpc>
              <a:spcBef>
                <a:spcPts val="0"/>
              </a:spcBef>
              <a:spcAft>
                <a:spcPts val="0"/>
              </a:spcAft>
              <a:buSzPts val="1400"/>
              <a:buChar char="●"/>
            </a:pPr>
            <a:r>
              <a:rPr lang="en"/>
              <a:t>Martin LG, Warholak TL, Hincapie AL, Gallo T, Kjos AL, Task Force On Informatics AJ. Health Informatics Competencies for Pharmacists in Training. Am J Pharm Educ. 2019;83(2):6512. doi:10.5688/ajpe6512</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0" scaled="0"/>
        </a:gradFill>
      </p:bgPr>
    </p:bg>
    <p:spTree>
      <p:nvGrpSpPr>
        <p:cNvPr id="8398" name="Shape 8398"/>
        <p:cNvGrpSpPr/>
        <p:nvPr/>
      </p:nvGrpSpPr>
      <p:grpSpPr>
        <a:xfrm>
          <a:off x="0" y="0"/>
          <a:ext cx="0" cy="0"/>
          <a:chOff x="0" y="0"/>
          <a:chExt cx="0" cy="0"/>
        </a:xfrm>
      </p:grpSpPr>
      <p:sp>
        <p:nvSpPr>
          <p:cNvPr id="8399" name="Google Shape;8399;p19"/>
          <p:cNvSpPr/>
          <p:nvPr/>
        </p:nvSpPr>
        <p:spPr>
          <a:xfrm>
            <a:off x="1462435" y="734563"/>
            <a:ext cx="6260400" cy="3586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0" name="Google Shape;8400;p19"/>
          <p:cNvSpPr txBox="1"/>
          <p:nvPr>
            <p:ph type="title"/>
          </p:nvPr>
        </p:nvSpPr>
        <p:spPr>
          <a:xfrm>
            <a:off x="1447825" y="74125"/>
            <a:ext cx="6248350" cy="35862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800"/>
              <a:buNone/>
            </a:pPr>
            <a:r>
              <a:rPr lang="en" sz="6000"/>
              <a:t>Any </a:t>
            </a:r>
            <a:r>
              <a:rPr lang="en" sz="6000">
                <a:solidFill>
                  <a:schemeClr val="accent1"/>
                </a:solidFill>
              </a:rPr>
              <a:t>Questions?</a:t>
            </a:r>
            <a:endParaRPr sz="6000">
              <a:solidFill>
                <a:schemeClr val="accent1"/>
              </a:solidFill>
            </a:endParaRPr>
          </a:p>
        </p:txBody>
      </p:sp>
      <p:sp>
        <p:nvSpPr>
          <p:cNvPr id="8401" name="Google Shape;8401;p19"/>
          <p:cNvSpPr txBox="1"/>
          <p:nvPr/>
        </p:nvSpPr>
        <p:spPr>
          <a:xfrm>
            <a:off x="1435775" y="2719744"/>
            <a:ext cx="6260400" cy="120029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0000"/>
                </a:solidFill>
                <a:latin typeface="DM Sans"/>
                <a:ea typeface="DM Sans"/>
                <a:cs typeface="DM Sans"/>
                <a:sym typeface="DM Sans"/>
              </a:rPr>
              <a:t>Mê-Linh Lê, MA, MLIS, AHIP</a:t>
            </a:r>
            <a:endParaRPr b="0" i="0" sz="2200" u="none" cap="none" strike="noStrike">
              <a:solidFill>
                <a:srgbClr val="000000"/>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2200"/>
              <a:buFont typeface="Arial"/>
              <a:buNone/>
            </a:pPr>
            <a:r>
              <a:rPr b="0" i="0" lang="en" sz="2200" u="sng" cap="none" strike="noStrike">
                <a:solidFill>
                  <a:schemeClr val="hlink"/>
                </a:solidFill>
                <a:latin typeface="DM Sans"/>
                <a:ea typeface="DM Sans"/>
                <a:cs typeface="DM Sans"/>
                <a:sym typeface="DM Sans"/>
                <a:hlinkClick r:id="rId3"/>
              </a:rPr>
              <a:t>me-linh.le@umanitoba.ca</a:t>
            </a:r>
            <a:r>
              <a:rPr b="0" i="0" lang="en" sz="2200" u="none" cap="none" strike="noStrike">
                <a:solidFill>
                  <a:srgbClr val="000000"/>
                </a:solidFill>
                <a:latin typeface="DM Sans"/>
                <a:ea typeface="DM Sans"/>
                <a:cs typeface="DM Sans"/>
                <a:sym typeface="DM Sans"/>
              </a:rPr>
              <a:t> | bit.ly.Me-LinhLe </a:t>
            </a:r>
            <a:endParaRPr b="0" i="0" sz="2200" u="none" cap="none" strike="noStrike">
              <a:solidFill>
                <a:srgbClr val="000000"/>
              </a:solidFill>
              <a:latin typeface="DM Sans"/>
              <a:ea typeface="DM Sans"/>
              <a:cs typeface="DM Sans"/>
              <a:sym typeface="DM Sans"/>
            </a:endParaRPr>
          </a:p>
          <a:p>
            <a:pPr indent="0" lvl="0" marL="0" marR="0" rtl="0" algn="l">
              <a:lnSpc>
                <a:spcPct val="100000"/>
              </a:lnSpc>
              <a:spcBef>
                <a:spcPts val="0"/>
              </a:spcBef>
              <a:spcAft>
                <a:spcPts val="0"/>
              </a:spcAft>
              <a:buClr>
                <a:srgbClr val="000000"/>
              </a:buClr>
              <a:buSzPts val="2200"/>
              <a:buFont typeface="Arial"/>
              <a:buNone/>
            </a:pPr>
            <a:r>
              <a:rPr b="0" i="0" lang="en" sz="2200" u="none" cap="none" strike="noStrike">
                <a:solidFill>
                  <a:srgbClr val="000000"/>
                </a:solidFill>
                <a:latin typeface="DM Sans"/>
                <a:ea typeface="DM Sans"/>
                <a:cs typeface="DM Sans"/>
                <a:sym typeface="DM Sans"/>
              </a:rPr>
              <a:t>Slides available at: </a:t>
            </a:r>
            <a:r>
              <a:rPr b="0" i="0" lang="en" sz="2200" u="none" cap="none" strike="noStrike">
                <a:solidFill>
                  <a:schemeClr val="dk2"/>
                </a:solidFill>
                <a:latin typeface="DM Sans"/>
                <a:ea typeface="DM Sans"/>
                <a:cs typeface="DM Sans"/>
                <a:sym typeface="DM Sans"/>
              </a:rPr>
              <a:t>bit.ly/MLA21-Informatics</a:t>
            </a:r>
            <a:endParaRPr b="0" i="0" sz="2200" u="none" cap="none" strike="noStrike">
              <a:solidFill>
                <a:schemeClr val="dk2"/>
              </a:solidFill>
              <a:latin typeface="DM Sans"/>
              <a:ea typeface="DM Sans"/>
              <a:cs typeface="DM Sans"/>
              <a:sym typeface="DM Sans"/>
            </a:endParaRPr>
          </a:p>
        </p:txBody>
      </p:sp>
      <p:sp>
        <p:nvSpPr>
          <p:cNvPr id="8402" name="Google Shape;8402;p19"/>
          <p:cNvSpPr txBox="1"/>
          <p:nvPr/>
        </p:nvSpPr>
        <p:spPr>
          <a:xfrm>
            <a:off x="2671550" y="4362893"/>
            <a:ext cx="3702900" cy="792600"/>
          </a:xfrm>
          <a:prstGeom prst="rect">
            <a:avLst/>
          </a:prstGeom>
          <a:solidFill>
            <a:schemeClr val="lt1"/>
          </a:solidFill>
          <a:ln>
            <a:noFill/>
          </a:ln>
        </p:spPr>
        <p:txBody>
          <a:bodyPr anchorCtr="0" anchor="t" bIns="91425" lIns="91425" spcFirstLastPara="1" rIns="91425" wrap="square" tIns="91425">
            <a:noAutofit/>
          </a:bodyPr>
          <a:lstStyle/>
          <a:p>
            <a:pPr indent="0" lvl="0" marL="0" marR="0" rtl="0" algn="ctr">
              <a:lnSpc>
                <a:spcPct val="100000"/>
              </a:lnSpc>
              <a:spcBef>
                <a:spcPts val="300"/>
              </a:spcBef>
              <a:spcAft>
                <a:spcPts val="0"/>
              </a:spcAft>
              <a:buClr>
                <a:srgbClr val="000000"/>
              </a:buClr>
              <a:buSzPts val="1200"/>
              <a:buFont typeface="Arial"/>
              <a:buNone/>
            </a:pPr>
            <a:r>
              <a:rPr b="0" i="0" lang="en" sz="1200" u="none" cap="none" strike="noStrike">
                <a:solidFill>
                  <a:srgbClr val="000000"/>
                </a:solidFill>
                <a:latin typeface="DM Sans"/>
                <a:ea typeface="DM Sans"/>
                <a:cs typeface="DM Sans"/>
                <a:sym typeface="DM Sans"/>
              </a:rPr>
              <a:t>CREDITS: This presentation template was created by </a:t>
            </a:r>
            <a:r>
              <a:rPr b="1" i="0" lang="en" sz="1200" u="none" cap="none" strike="noStrike">
                <a:solidFill>
                  <a:srgbClr val="000000"/>
                </a:solidFill>
                <a:uFill>
                  <a:noFill/>
                </a:uFill>
                <a:latin typeface="DM Sans"/>
                <a:ea typeface="DM Sans"/>
                <a:cs typeface="DM Sans"/>
                <a:sym typeface="DM Sans"/>
                <a:hlinkClick r:id="rId4">
                  <a:extLst>
                    <a:ext uri="{A12FA001-AC4F-418D-AE19-62706E023703}">
                      <ahyp:hlinkClr val="tx"/>
                    </a:ext>
                  </a:extLst>
                </a:hlinkClick>
              </a:rPr>
              <a:t>Slidesgo</a:t>
            </a:r>
            <a:r>
              <a:rPr b="0" i="0" lang="en" sz="1200" u="none" cap="none" strike="noStrike">
                <a:solidFill>
                  <a:srgbClr val="000000"/>
                </a:solidFill>
                <a:latin typeface="DM Sans"/>
                <a:ea typeface="DM Sans"/>
                <a:cs typeface="DM Sans"/>
                <a:sym typeface="DM Sans"/>
              </a:rPr>
              <a:t>, including icons by </a:t>
            </a:r>
            <a:r>
              <a:rPr b="1" i="0" lang="en" sz="1200" u="none" cap="none" strike="noStrike">
                <a:solidFill>
                  <a:srgbClr val="000000"/>
                </a:solidFill>
                <a:uFill>
                  <a:noFill/>
                </a:uFill>
                <a:latin typeface="DM Sans"/>
                <a:ea typeface="DM Sans"/>
                <a:cs typeface="DM Sans"/>
                <a:sym typeface="DM Sans"/>
                <a:hlinkClick r:id="rId5">
                  <a:extLst>
                    <a:ext uri="{A12FA001-AC4F-418D-AE19-62706E023703}">
                      <ahyp:hlinkClr val="tx"/>
                    </a:ext>
                  </a:extLst>
                </a:hlinkClick>
              </a:rPr>
              <a:t>Flaticon</a:t>
            </a:r>
            <a:r>
              <a:rPr b="0" i="0" lang="en" sz="1200" u="none" cap="none" strike="noStrike">
                <a:solidFill>
                  <a:srgbClr val="000000"/>
                </a:solidFill>
                <a:latin typeface="DM Sans"/>
                <a:ea typeface="DM Sans"/>
                <a:cs typeface="DM Sans"/>
                <a:sym typeface="DM Sans"/>
              </a:rPr>
              <a:t>, infographics &amp; images by </a:t>
            </a:r>
            <a:r>
              <a:rPr b="1" i="0" lang="en" sz="1200" u="none" cap="none" strike="noStrike">
                <a:solidFill>
                  <a:srgbClr val="000000"/>
                </a:solidFill>
                <a:uFill>
                  <a:noFill/>
                </a:uFill>
                <a:latin typeface="DM Sans"/>
                <a:ea typeface="DM Sans"/>
                <a:cs typeface="DM Sans"/>
                <a:sym typeface="DM Sans"/>
                <a:hlinkClick r:id="rId6">
                  <a:extLst>
                    <a:ext uri="{A12FA001-AC4F-418D-AE19-62706E023703}">
                      <ahyp:hlinkClr val="tx"/>
                    </a:ext>
                  </a:extLst>
                </a:hlinkClick>
              </a:rPr>
              <a:t>Freepik</a:t>
            </a:r>
            <a:r>
              <a:rPr b="0" i="0" lang="en" sz="1200" u="none" cap="none" strike="noStrike">
                <a:solidFill>
                  <a:srgbClr val="000000"/>
                </a:solidFill>
                <a:latin typeface="DM Sans"/>
                <a:ea typeface="DM Sans"/>
                <a:cs typeface="DM Sans"/>
                <a:sym typeface="DM Sans"/>
              </a:rPr>
              <a:t> </a:t>
            </a:r>
            <a:endParaRPr b="0" i="0" sz="1200" u="none" cap="none" strike="noStrike">
              <a:solidFill>
                <a:srgbClr val="000000"/>
              </a:solidFill>
              <a:latin typeface="DM Sans"/>
              <a:ea typeface="DM Sans"/>
              <a:cs typeface="DM Sans"/>
              <a:sym typeface="DM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051" name="Shape 8051"/>
        <p:cNvGrpSpPr/>
        <p:nvPr/>
      </p:nvGrpSpPr>
      <p:grpSpPr>
        <a:xfrm>
          <a:off x="0" y="0"/>
          <a:ext cx="0" cy="0"/>
          <a:chOff x="0" y="0"/>
          <a:chExt cx="0" cy="0"/>
        </a:xfrm>
      </p:grpSpPr>
      <p:sp>
        <p:nvSpPr>
          <p:cNvPr id="8052" name="Google Shape;8052;p2"/>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3000"/>
              <a:buNone/>
            </a:pPr>
            <a:r>
              <a:rPr lang="en"/>
              <a:t>Table of contents</a:t>
            </a:r>
            <a:endParaRPr/>
          </a:p>
        </p:txBody>
      </p:sp>
      <p:sp>
        <p:nvSpPr>
          <p:cNvPr id="8053" name="Google Shape;8053;p2"/>
          <p:cNvSpPr txBox="1"/>
          <p:nvPr>
            <p:ph idx="1" type="subTitle"/>
          </p:nvPr>
        </p:nvSpPr>
        <p:spPr>
          <a:xfrm>
            <a:off x="1389049" y="1483825"/>
            <a:ext cx="2805600" cy="4605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1200"/>
              </a:spcAft>
              <a:buSzPts val="1800"/>
              <a:buNone/>
            </a:pPr>
            <a:r>
              <a:rPr lang="en" sz="2400"/>
              <a:t>Background</a:t>
            </a:r>
            <a:endParaRPr sz="2400"/>
          </a:p>
        </p:txBody>
      </p:sp>
      <p:sp>
        <p:nvSpPr>
          <p:cNvPr id="8054" name="Google Shape;8054;p2"/>
          <p:cNvSpPr txBox="1"/>
          <p:nvPr>
            <p:ph idx="2" type="subTitle"/>
          </p:nvPr>
        </p:nvSpPr>
        <p:spPr>
          <a:xfrm>
            <a:off x="5003774" y="1483825"/>
            <a:ext cx="2805600" cy="4605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1200"/>
              </a:spcAft>
              <a:buSzPts val="1800"/>
              <a:buNone/>
            </a:pPr>
            <a:r>
              <a:rPr lang="en" sz="2400"/>
              <a:t>Creating</a:t>
            </a:r>
            <a:endParaRPr sz="2400"/>
          </a:p>
        </p:txBody>
      </p:sp>
      <p:sp>
        <p:nvSpPr>
          <p:cNvPr id="8055" name="Google Shape;8055;p2"/>
          <p:cNvSpPr txBox="1"/>
          <p:nvPr>
            <p:ph idx="3" type="subTitle"/>
          </p:nvPr>
        </p:nvSpPr>
        <p:spPr>
          <a:xfrm>
            <a:off x="1389049" y="2985925"/>
            <a:ext cx="2805600" cy="4605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1200"/>
              </a:spcAft>
              <a:buSzPts val="1800"/>
              <a:buNone/>
            </a:pPr>
            <a:r>
              <a:rPr lang="en" sz="2400"/>
              <a:t>Delivering</a:t>
            </a:r>
            <a:endParaRPr sz="2400"/>
          </a:p>
        </p:txBody>
      </p:sp>
      <p:sp>
        <p:nvSpPr>
          <p:cNvPr id="8056" name="Google Shape;8056;p2"/>
          <p:cNvSpPr txBox="1"/>
          <p:nvPr>
            <p:ph idx="4" type="subTitle"/>
          </p:nvPr>
        </p:nvSpPr>
        <p:spPr>
          <a:xfrm>
            <a:off x="5003775" y="2985925"/>
            <a:ext cx="2805600" cy="4605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1200"/>
              </a:spcAft>
              <a:buSzPts val="1800"/>
              <a:buNone/>
            </a:pPr>
            <a:r>
              <a:rPr lang="en" sz="2400"/>
              <a:t>Evaluating </a:t>
            </a:r>
            <a:endParaRPr sz="2400"/>
          </a:p>
        </p:txBody>
      </p:sp>
      <p:sp>
        <p:nvSpPr>
          <p:cNvPr id="8057" name="Google Shape;8057;p2"/>
          <p:cNvSpPr txBox="1"/>
          <p:nvPr>
            <p:ph idx="5" type="subTitle"/>
          </p:nvPr>
        </p:nvSpPr>
        <p:spPr>
          <a:xfrm>
            <a:off x="771525" y="1916100"/>
            <a:ext cx="3423000" cy="6999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chemeClr val="dk1"/>
              </a:buClr>
              <a:buSzPts val="1100"/>
              <a:buFont typeface="Arial"/>
              <a:buNone/>
            </a:pPr>
            <a:r>
              <a:rPr lang="en" sz="2000"/>
              <a:t>PharmD rollout in Canada</a:t>
            </a:r>
            <a:endParaRPr sz="2000"/>
          </a:p>
          <a:p>
            <a:pPr indent="0" lvl="0" marL="0" rtl="0" algn="r">
              <a:lnSpc>
                <a:spcPct val="100000"/>
              </a:lnSpc>
              <a:spcBef>
                <a:spcPts val="1600"/>
              </a:spcBef>
              <a:spcAft>
                <a:spcPts val="0"/>
              </a:spcAft>
              <a:buClr>
                <a:schemeClr val="dk1"/>
              </a:buClr>
              <a:buSzPts val="1100"/>
              <a:buFont typeface="Arial"/>
              <a:buNone/>
            </a:pPr>
            <a:r>
              <a:t/>
            </a:r>
            <a:endParaRPr/>
          </a:p>
          <a:p>
            <a:pPr indent="0" lvl="0" marL="0" rtl="0" algn="r">
              <a:lnSpc>
                <a:spcPct val="100000"/>
              </a:lnSpc>
              <a:spcBef>
                <a:spcPts val="1600"/>
              </a:spcBef>
              <a:spcAft>
                <a:spcPts val="1200"/>
              </a:spcAft>
              <a:buSzPts val="1400"/>
              <a:buNone/>
            </a:pPr>
            <a:r>
              <a:t/>
            </a:r>
            <a:endParaRPr/>
          </a:p>
        </p:txBody>
      </p:sp>
      <p:sp>
        <p:nvSpPr>
          <p:cNvPr id="8058" name="Google Shape;8058;p2"/>
          <p:cNvSpPr txBox="1"/>
          <p:nvPr>
            <p:ph idx="6" type="subTitle"/>
          </p:nvPr>
        </p:nvSpPr>
        <p:spPr>
          <a:xfrm>
            <a:off x="4298500" y="1916100"/>
            <a:ext cx="3510900" cy="6999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chemeClr val="dk1"/>
              </a:buClr>
              <a:buSzPts val="1100"/>
              <a:buFont typeface="Arial"/>
              <a:buNone/>
            </a:pPr>
            <a:r>
              <a:rPr lang="en" sz="2000"/>
              <a:t>Reading, reading reading!</a:t>
            </a:r>
            <a:endParaRPr sz="2000"/>
          </a:p>
          <a:p>
            <a:pPr indent="0" lvl="0" marL="0" rtl="0" algn="r">
              <a:lnSpc>
                <a:spcPct val="100000"/>
              </a:lnSpc>
              <a:spcBef>
                <a:spcPts val="1600"/>
              </a:spcBef>
              <a:spcAft>
                <a:spcPts val="1600"/>
              </a:spcAft>
              <a:buClr>
                <a:schemeClr val="dk1"/>
              </a:buClr>
              <a:buSzPts val="1100"/>
              <a:buFont typeface="Arial"/>
              <a:buNone/>
            </a:pPr>
            <a:r>
              <a:rPr lang="en" sz="2000"/>
              <a:t>Assignment and rubrics</a:t>
            </a:r>
            <a:endParaRPr sz="2000"/>
          </a:p>
        </p:txBody>
      </p:sp>
      <p:sp>
        <p:nvSpPr>
          <p:cNvPr id="8059" name="Google Shape;8059;p2"/>
          <p:cNvSpPr txBox="1"/>
          <p:nvPr>
            <p:ph idx="7" type="subTitle"/>
          </p:nvPr>
        </p:nvSpPr>
        <p:spPr>
          <a:xfrm>
            <a:off x="502100" y="3398675"/>
            <a:ext cx="3692400" cy="699900"/>
          </a:xfrm>
          <a:prstGeom prst="rect">
            <a:avLst/>
          </a:prstGeom>
          <a:noFill/>
          <a:ln>
            <a:noFill/>
          </a:ln>
        </p:spPr>
        <p:txBody>
          <a:bodyPr anchorCtr="0" anchor="t" bIns="91425" lIns="91425" spcFirstLastPara="1" rIns="91425" wrap="square" tIns="91425">
            <a:noAutofit/>
          </a:bodyPr>
          <a:lstStyle/>
          <a:p>
            <a:pPr indent="0" lvl="0" marL="457200" rtl="0" algn="r">
              <a:lnSpc>
                <a:spcPct val="100000"/>
              </a:lnSpc>
              <a:spcBef>
                <a:spcPts val="0"/>
              </a:spcBef>
              <a:spcAft>
                <a:spcPts val="0"/>
              </a:spcAft>
              <a:buSzPts val="1400"/>
              <a:buNone/>
            </a:pPr>
            <a:r>
              <a:rPr lang="en" sz="2000"/>
              <a:t>6 hours of lectures</a:t>
            </a:r>
            <a:endParaRPr sz="2000"/>
          </a:p>
          <a:p>
            <a:pPr indent="0" lvl="0" marL="457200" rtl="0" algn="r">
              <a:lnSpc>
                <a:spcPct val="100000"/>
              </a:lnSpc>
              <a:spcBef>
                <a:spcPts val="1600"/>
              </a:spcBef>
              <a:spcAft>
                <a:spcPts val="1600"/>
              </a:spcAft>
              <a:buSzPts val="1400"/>
              <a:buNone/>
            </a:pPr>
            <a:r>
              <a:rPr lang="en" sz="2000"/>
              <a:t>4 assignments  </a:t>
            </a:r>
            <a:endParaRPr sz="2000"/>
          </a:p>
        </p:txBody>
      </p:sp>
      <p:sp>
        <p:nvSpPr>
          <p:cNvPr id="8060" name="Google Shape;8060;p2"/>
          <p:cNvSpPr txBox="1"/>
          <p:nvPr>
            <p:ph idx="8" type="subTitle"/>
          </p:nvPr>
        </p:nvSpPr>
        <p:spPr>
          <a:xfrm>
            <a:off x="4482200" y="3398675"/>
            <a:ext cx="3327000" cy="699900"/>
          </a:xfrm>
          <a:prstGeom prst="rect">
            <a:avLst/>
          </a:prstGeom>
          <a:noFill/>
          <a:ln>
            <a:noFill/>
          </a:ln>
        </p:spPr>
        <p:txBody>
          <a:bodyPr anchorCtr="0" anchor="t" bIns="91425" lIns="91425" spcFirstLastPara="1" rIns="91425" wrap="square" tIns="91425">
            <a:noAutofit/>
          </a:bodyPr>
          <a:lstStyle/>
          <a:p>
            <a:pPr indent="457200" lvl="0" marL="1371600" rtl="0" algn="ctr">
              <a:lnSpc>
                <a:spcPct val="100000"/>
              </a:lnSpc>
              <a:spcBef>
                <a:spcPts val="0"/>
              </a:spcBef>
              <a:spcAft>
                <a:spcPts val="0"/>
              </a:spcAft>
              <a:buSzPts val="1400"/>
              <a:buNone/>
            </a:pPr>
            <a:r>
              <a:rPr lang="en" sz="2000"/>
              <a:t>      SEEQs</a:t>
            </a:r>
            <a:endParaRPr sz="2000"/>
          </a:p>
          <a:p>
            <a:pPr indent="0" lvl="0" marL="457200" rtl="0" algn="r">
              <a:lnSpc>
                <a:spcPct val="100000"/>
              </a:lnSpc>
              <a:spcBef>
                <a:spcPts val="1600"/>
              </a:spcBef>
              <a:spcAft>
                <a:spcPts val="1600"/>
              </a:spcAft>
              <a:buSzPts val="1400"/>
              <a:buNone/>
            </a:pPr>
            <a:r>
              <a:rPr lang="en" sz="2000"/>
              <a:t>Faculty feedback</a:t>
            </a:r>
            <a:endParaRPr sz="2000"/>
          </a:p>
        </p:txBody>
      </p:sp>
      <p:sp>
        <p:nvSpPr>
          <p:cNvPr id="8061" name="Google Shape;8061;p2"/>
          <p:cNvSpPr txBox="1"/>
          <p:nvPr>
            <p:ph idx="9" type="title"/>
          </p:nvPr>
        </p:nvSpPr>
        <p:spPr>
          <a:xfrm>
            <a:off x="4194650" y="1495200"/>
            <a:ext cx="749100" cy="460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n"/>
              <a:t>01</a:t>
            </a:r>
            <a:endParaRPr/>
          </a:p>
        </p:txBody>
      </p:sp>
      <p:sp>
        <p:nvSpPr>
          <p:cNvPr id="8062" name="Google Shape;8062;p2"/>
          <p:cNvSpPr txBox="1"/>
          <p:nvPr>
            <p:ph idx="13" type="title"/>
          </p:nvPr>
        </p:nvSpPr>
        <p:spPr>
          <a:xfrm>
            <a:off x="7809350" y="1495200"/>
            <a:ext cx="749100" cy="460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n"/>
              <a:t>02</a:t>
            </a:r>
            <a:endParaRPr/>
          </a:p>
        </p:txBody>
      </p:sp>
      <p:sp>
        <p:nvSpPr>
          <p:cNvPr id="8063" name="Google Shape;8063;p2"/>
          <p:cNvSpPr txBox="1"/>
          <p:nvPr>
            <p:ph idx="14" type="title"/>
          </p:nvPr>
        </p:nvSpPr>
        <p:spPr>
          <a:xfrm>
            <a:off x="4194650" y="2985924"/>
            <a:ext cx="749100" cy="460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n"/>
              <a:t>03</a:t>
            </a:r>
            <a:endParaRPr/>
          </a:p>
        </p:txBody>
      </p:sp>
      <p:sp>
        <p:nvSpPr>
          <p:cNvPr id="8064" name="Google Shape;8064;p2"/>
          <p:cNvSpPr txBox="1"/>
          <p:nvPr>
            <p:ph idx="15" type="title"/>
          </p:nvPr>
        </p:nvSpPr>
        <p:spPr>
          <a:xfrm>
            <a:off x="7809350" y="2985924"/>
            <a:ext cx="749100" cy="460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800"/>
              <a:buNone/>
            </a:pPr>
            <a:r>
              <a:rPr lang="en"/>
              <a:t>04</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8406" name="Shape 8406"/>
        <p:cNvGrpSpPr/>
        <p:nvPr/>
      </p:nvGrpSpPr>
      <p:grpSpPr>
        <a:xfrm>
          <a:off x="0" y="0"/>
          <a:ext cx="0" cy="0"/>
          <a:chOff x="0" y="0"/>
          <a:chExt cx="0" cy="0"/>
        </a:xfrm>
      </p:grpSpPr>
      <p:pic>
        <p:nvPicPr>
          <p:cNvPr id="8407" name="Google Shape;8407;p20">
            <a:hlinkClick r:id="rId3"/>
          </p:cNvPr>
          <p:cNvPicPr preferRelativeResize="0"/>
          <p:nvPr/>
        </p:nvPicPr>
        <p:blipFill rotWithShape="1">
          <a:blip r:embed="rId4">
            <a:alphaModFix/>
          </a:blip>
          <a:srcRect b="0" l="0" r="0" t="0"/>
          <a:stretch/>
        </p:blipFill>
        <p:spPr>
          <a:xfrm>
            <a:off x="3451063" y="2123075"/>
            <a:ext cx="2241874" cy="897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068" name="Shape 8068"/>
        <p:cNvGrpSpPr/>
        <p:nvPr/>
      </p:nvGrpSpPr>
      <p:grpSpPr>
        <a:xfrm>
          <a:off x="0" y="0"/>
          <a:ext cx="0" cy="0"/>
          <a:chOff x="0" y="0"/>
          <a:chExt cx="0" cy="0"/>
        </a:xfrm>
      </p:grpSpPr>
      <p:sp>
        <p:nvSpPr>
          <p:cNvPr id="8069" name="Google Shape;8069;p3"/>
          <p:cNvSpPr txBox="1"/>
          <p:nvPr>
            <p:ph type="title"/>
          </p:nvPr>
        </p:nvSpPr>
        <p:spPr>
          <a:xfrm>
            <a:off x="713225" y="21494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Background </a:t>
            </a:r>
            <a:endParaRPr/>
          </a:p>
        </p:txBody>
      </p:sp>
      <p:sp>
        <p:nvSpPr>
          <p:cNvPr id="8070" name="Google Shape;8070;p3"/>
          <p:cNvSpPr txBox="1"/>
          <p:nvPr>
            <p:ph idx="2" type="title"/>
          </p:nvPr>
        </p:nvSpPr>
        <p:spPr>
          <a:xfrm>
            <a:off x="713225" y="12556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800"/>
              <a:buNone/>
            </a:pPr>
            <a:r>
              <a:rPr lang="en"/>
              <a:t>01</a:t>
            </a:r>
            <a:endParaRPr/>
          </a:p>
        </p:txBody>
      </p:sp>
      <p:sp>
        <p:nvSpPr>
          <p:cNvPr id="8071" name="Google Shape;8071;p3"/>
          <p:cNvSpPr/>
          <p:nvPr/>
        </p:nvSpPr>
        <p:spPr>
          <a:xfrm>
            <a:off x="5200100" y="298975"/>
            <a:ext cx="3397500" cy="1409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2" name="Google Shape;8072;p3"/>
          <p:cNvSpPr/>
          <p:nvPr/>
        </p:nvSpPr>
        <p:spPr>
          <a:xfrm>
            <a:off x="5200100" y="1858150"/>
            <a:ext cx="3397500" cy="1409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3" name="Google Shape;8073;p3"/>
          <p:cNvSpPr/>
          <p:nvPr/>
        </p:nvSpPr>
        <p:spPr>
          <a:xfrm>
            <a:off x="5200100" y="3437225"/>
            <a:ext cx="3397500" cy="1409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4" name="Google Shape;8074;p3"/>
          <p:cNvSpPr/>
          <p:nvPr/>
        </p:nvSpPr>
        <p:spPr>
          <a:xfrm>
            <a:off x="5436155" y="2097398"/>
            <a:ext cx="758612" cy="798595"/>
          </a:xfrm>
          <a:custGeom>
            <a:rect b="b" l="l" r="r" t="t"/>
            <a:pathLst>
              <a:path extrusionOk="0" h="11520" w="11562">
                <a:moveTo>
                  <a:pt x="9204" y="402"/>
                </a:moveTo>
                <a:lnTo>
                  <a:pt x="11145" y="2343"/>
                </a:lnTo>
                <a:lnTo>
                  <a:pt x="11073" y="2414"/>
                </a:lnTo>
                <a:lnTo>
                  <a:pt x="9132" y="474"/>
                </a:lnTo>
                <a:lnTo>
                  <a:pt x="9204" y="402"/>
                </a:lnTo>
                <a:close/>
                <a:moveTo>
                  <a:pt x="7049" y="1712"/>
                </a:moveTo>
                <a:lnTo>
                  <a:pt x="9823" y="4486"/>
                </a:lnTo>
                <a:lnTo>
                  <a:pt x="9668" y="4629"/>
                </a:lnTo>
                <a:lnTo>
                  <a:pt x="6906" y="1855"/>
                </a:lnTo>
                <a:lnTo>
                  <a:pt x="7049" y="1712"/>
                </a:lnTo>
                <a:close/>
                <a:moveTo>
                  <a:pt x="5025" y="4927"/>
                </a:moveTo>
                <a:lnTo>
                  <a:pt x="5025" y="4927"/>
                </a:lnTo>
                <a:cubicBezTo>
                  <a:pt x="5192" y="5022"/>
                  <a:pt x="5465" y="5224"/>
                  <a:pt x="5703" y="5760"/>
                </a:cubicBezTo>
                <a:cubicBezTo>
                  <a:pt x="5965" y="6367"/>
                  <a:pt x="6323" y="6629"/>
                  <a:pt x="6596" y="6724"/>
                </a:cubicBezTo>
                <a:lnTo>
                  <a:pt x="5489" y="7832"/>
                </a:lnTo>
                <a:cubicBezTo>
                  <a:pt x="5048" y="8272"/>
                  <a:pt x="4462" y="8519"/>
                  <a:pt x="3836" y="8519"/>
                </a:cubicBezTo>
                <a:cubicBezTo>
                  <a:pt x="3768" y="8519"/>
                  <a:pt x="3700" y="8516"/>
                  <a:pt x="3632" y="8510"/>
                </a:cubicBezTo>
                <a:cubicBezTo>
                  <a:pt x="3298" y="8487"/>
                  <a:pt x="3048" y="8237"/>
                  <a:pt x="3025" y="7903"/>
                </a:cubicBezTo>
                <a:cubicBezTo>
                  <a:pt x="2977" y="7308"/>
                  <a:pt x="3156" y="6713"/>
                  <a:pt x="3525" y="6248"/>
                </a:cubicBezTo>
                <a:cubicBezTo>
                  <a:pt x="4358" y="7058"/>
                  <a:pt x="4334" y="7117"/>
                  <a:pt x="4465" y="7117"/>
                </a:cubicBezTo>
                <a:cubicBezTo>
                  <a:pt x="4608" y="7117"/>
                  <a:pt x="4691" y="6939"/>
                  <a:pt x="4584" y="6832"/>
                </a:cubicBezTo>
                <a:lnTo>
                  <a:pt x="3763" y="6010"/>
                </a:lnTo>
                <a:lnTo>
                  <a:pt x="4120" y="5653"/>
                </a:lnTo>
                <a:cubicBezTo>
                  <a:pt x="4477" y="5998"/>
                  <a:pt x="4489" y="6093"/>
                  <a:pt x="4608" y="6093"/>
                </a:cubicBezTo>
                <a:cubicBezTo>
                  <a:pt x="4763" y="6093"/>
                  <a:pt x="4834" y="5915"/>
                  <a:pt x="4727" y="5808"/>
                </a:cubicBezTo>
                <a:lnTo>
                  <a:pt x="4358" y="5439"/>
                </a:lnTo>
                <a:lnTo>
                  <a:pt x="4715" y="5081"/>
                </a:lnTo>
                <a:cubicBezTo>
                  <a:pt x="5072" y="5415"/>
                  <a:pt x="5084" y="5510"/>
                  <a:pt x="5203" y="5510"/>
                </a:cubicBezTo>
                <a:cubicBezTo>
                  <a:pt x="5358" y="5510"/>
                  <a:pt x="5430" y="5331"/>
                  <a:pt x="5322" y="5224"/>
                </a:cubicBezTo>
                <a:lnTo>
                  <a:pt x="5025" y="4927"/>
                </a:lnTo>
                <a:close/>
                <a:moveTo>
                  <a:pt x="2751" y="8248"/>
                </a:moveTo>
                <a:cubicBezTo>
                  <a:pt x="2858" y="8487"/>
                  <a:pt x="3048" y="8677"/>
                  <a:pt x="3287" y="8784"/>
                </a:cubicBezTo>
                <a:cubicBezTo>
                  <a:pt x="3036" y="9022"/>
                  <a:pt x="3001" y="9106"/>
                  <a:pt x="2882" y="9106"/>
                </a:cubicBezTo>
                <a:cubicBezTo>
                  <a:pt x="2763" y="9106"/>
                  <a:pt x="2727" y="9010"/>
                  <a:pt x="2477" y="8784"/>
                </a:cubicBezTo>
                <a:cubicBezTo>
                  <a:pt x="2405" y="8713"/>
                  <a:pt x="2405" y="8594"/>
                  <a:pt x="2477" y="8510"/>
                </a:cubicBezTo>
                <a:lnTo>
                  <a:pt x="2751" y="8248"/>
                </a:lnTo>
                <a:close/>
                <a:moveTo>
                  <a:pt x="9216" y="0"/>
                </a:moveTo>
                <a:cubicBezTo>
                  <a:pt x="9171" y="0"/>
                  <a:pt x="9127" y="15"/>
                  <a:pt x="9097" y="45"/>
                </a:cubicBezTo>
                <a:lnTo>
                  <a:pt x="8775" y="355"/>
                </a:lnTo>
                <a:cubicBezTo>
                  <a:pt x="8716" y="414"/>
                  <a:pt x="8716" y="533"/>
                  <a:pt x="8775" y="593"/>
                </a:cubicBezTo>
                <a:lnTo>
                  <a:pt x="9037" y="855"/>
                </a:lnTo>
                <a:lnTo>
                  <a:pt x="8775" y="1105"/>
                </a:lnTo>
                <a:cubicBezTo>
                  <a:pt x="8716" y="1164"/>
                  <a:pt x="8716" y="1283"/>
                  <a:pt x="8775" y="1343"/>
                </a:cubicBezTo>
                <a:cubicBezTo>
                  <a:pt x="8805" y="1373"/>
                  <a:pt x="8850" y="1387"/>
                  <a:pt x="8894" y="1387"/>
                </a:cubicBezTo>
                <a:cubicBezTo>
                  <a:pt x="8939" y="1387"/>
                  <a:pt x="8984" y="1373"/>
                  <a:pt x="9013" y="1343"/>
                </a:cubicBezTo>
                <a:lnTo>
                  <a:pt x="9275" y="1093"/>
                </a:lnTo>
                <a:lnTo>
                  <a:pt x="10466" y="2283"/>
                </a:lnTo>
                <a:lnTo>
                  <a:pt x="9275" y="3474"/>
                </a:lnTo>
                <a:lnTo>
                  <a:pt x="8085" y="2283"/>
                </a:lnTo>
                <a:lnTo>
                  <a:pt x="8406" y="1950"/>
                </a:lnTo>
                <a:cubicBezTo>
                  <a:pt x="8466" y="1890"/>
                  <a:pt x="8466" y="1771"/>
                  <a:pt x="8406" y="1712"/>
                </a:cubicBezTo>
                <a:cubicBezTo>
                  <a:pt x="8376" y="1682"/>
                  <a:pt x="8332" y="1667"/>
                  <a:pt x="8287" y="1667"/>
                </a:cubicBezTo>
                <a:cubicBezTo>
                  <a:pt x="8242" y="1667"/>
                  <a:pt x="8198" y="1682"/>
                  <a:pt x="8168" y="1712"/>
                </a:cubicBezTo>
                <a:lnTo>
                  <a:pt x="7847" y="2045"/>
                </a:lnTo>
                <a:cubicBezTo>
                  <a:pt x="7168" y="1390"/>
                  <a:pt x="7168" y="1331"/>
                  <a:pt x="7049" y="1331"/>
                </a:cubicBezTo>
                <a:cubicBezTo>
                  <a:pt x="6930" y="1331"/>
                  <a:pt x="6906" y="1414"/>
                  <a:pt x="6549" y="1760"/>
                </a:cubicBezTo>
                <a:cubicBezTo>
                  <a:pt x="6489" y="1819"/>
                  <a:pt x="6489" y="1938"/>
                  <a:pt x="6549" y="1998"/>
                </a:cubicBezTo>
                <a:lnTo>
                  <a:pt x="6918" y="2367"/>
                </a:lnTo>
                <a:lnTo>
                  <a:pt x="3346" y="5939"/>
                </a:lnTo>
                <a:cubicBezTo>
                  <a:pt x="2870" y="6462"/>
                  <a:pt x="2620" y="7165"/>
                  <a:pt x="2644" y="7879"/>
                </a:cubicBezTo>
                <a:lnTo>
                  <a:pt x="2215" y="8308"/>
                </a:lnTo>
                <a:cubicBezTo>
                  <a:pt x="2108" y="8403"/>
                  <a:pt x="2072" y="8534"/>
                  <a:pt x="2072" y="8677"/>
                </a:cubicBezTo>
                <a:cubicBezTo>
                  <a:pt x="2072" y="8915"/>
                  <a:pt x="2227" y="9070"/>
                  <a:pt x="2227" y="9070"/>
                </a:cubicBezTo>
                <a:lnTo>
                  <a:pt x="60" y="11237"/>
                </a:lnTo>
                <a:cubicBezTo>
                  <a:pt x="0" y="11296"/>
                  <a:pt x="0" y="11415"/>
                  <a:pt x="60" y="11475"/>
                </a:cubicBezTo>
                <a:cubicBezTo>
                  <a:pt x="90" y="11505"/>
                  <a:pt x="134" y="11520"/>
                  <a:pt x="179" y="11520"/>
                </a:cubicBezTo>
                <a:cubicBezTo>
                  <a:pt x="224" y="11520"/>
                  <a:pt x="268" y="11505"/>
                  <a:pt x="298" y="11475"/>
                </a:cubicBezTo>
                <a:lnTo>
                  <a:pt x="2465" y="9296"/>
                </a:lnTo>
                <a:lnTo>
                  <a:pt x="2477" y="9320"/>
                </a:lnTo>
                <a:cubicBezTo>
                  <a:pt x="2584" y="9421"/>
                  <a:pt x="2718" y="9472"/>
                  <a:pt x="2852" y="9472"/>
                </a:cubicBezTo>
                <a:cubicBezTo>
                  <a:pt x="2986" y="9472"/>
                  <a:pt x="3120" y="9421"/>
                  <a:pt x="3227" y="9320"/>
                </a:cubicBezTo>
                <a:lnTo>
                  <a:pt x="3656" y="8891"/>
                </a:lnTo>
                <a:cubicBezTo>
                  <a:pt x="3685" y="8892"/>
                  <a:pt x="3715" y="8893"/>
                  <a:pt x="3745" y="8893"/>
                </a:cubicBezTo>
                <a:cubicBezTo>
                  <a:pt x="4485" y="8893"/>
                  <a:pt x="5176" y="8609"/>
                  <a:pt x="5680" y="8094"/>
                </a:cubicBezTo>
                <a:lnTo>
                  <a:pt x="7835" y="5939"/>
                </a:lnTo>
                <a:cubicBezTo>
                  <a:pt x="7906" y="5879"/>
                  <a:pt x="7906" y="5760"/>
                  <a:pt x="7835" y="5700"/>
                </a:cubicBezTo>
                <a:cubicBezTo>
                  <a:pt x="7805" y="5671"/>
                  <a:pt x="7760" y="5656"/>
                  <a:pt x="7717" y="5656"/>
                </a:cubicBezTo>
                <a:cubicBezTo>
                  <a:pt x="7674" y="5656"/>
                  <a:pt x="7632" y="5671"/>
                  <a:pt x="7608" y="5700"/>
                </a:cubicBezTo>
                <a:lnTo>
                  <a:pt x="6811" y="6486"/>
                </a:lnTo>
                <a:cubicBezTo>
                  <a:pt x="6668" y="6462"/>
                  <a:pt x="6275" y="6343"/>
                  <a:pt x="5965" y="5641"/>
                </a:cubicBezTo>
                <a:cubicBezTo>
                  <a:pt x="5680" y="5022"/>
                  <a:pt x="5358" y="4748"/>
                  <a:pt x="5120" y="4629"/>
                </a:cubicBezTo>
                <a:lnTo>
                  <a:pt x="5251" y="4498"/>
                </a:lnTo>
                <a:lnTo>
                  <a:pt x="6073" y="5319"/>
                </a:lnTo>
                <a:cubicBezTo>
                  <a:pt x="6102" y="5349"/>
                  <a:pt x="6147" y="5364"/>
                  <a:pt x="6192" y="5364"/>
                </a:cubicBezTo>
                <a:cubicBezTo>
                  <a:pt x="6236" y="5364"/>
                  <a:pt x="6281" y="5349"/>
                  <a:pt x="6311" y="5319"/>
                </a:cubicBezTo>
                <a:cubicBezTo>
                  <a:pt x="6370" y="5260"/>
                  <a:pt x="6370" y="5141"/>
                  <a:pt x="6311" y="5081"/>
                </a:cubicBezTo>
                <a:lnTo>
                  <a:pt x="5489" y="4260"/>
                </a:lnTo>
                <a:lnTo>
                  <a:pt x="5846" y="3903"/>
                </a:lnTo>
                <a:lnTo>
                  <a:pt x="6215" y="4272"/>
                </a:lnTo>
                <a:cubicBezTo>
                  <a:pt x="6245" y="4301"/>
                  <a:pt x="6290" y="4316"/>
                  <a:pt x="6335" y="4316"/>
                </a:cubicBezTo>
                <a:cubicBezTo>
                  <a:pt x="6379" y="4316"/>
                  <a:pt x="6424" y="4301"/>
                  <a:pt x="6454" y="4272"/>
                </a:cubicBezTo>
                <a:cubicBezTo>
                  <a:pt x="6513" y="4212"/>
                  <a:pt x="6513" y="4093"/>
                  <a:pt x="6454" y="4034"/>
                </a:cubicBezTo>
                <a:lnTo>
                  <a:pt x="6084" y="3665"/>
                </a:lnTo>
                <a:lnTo>
                  <a:pt x="6442" y="3307"/>
                </a:lnTo>
                <a:lnTo>
                  <a:pt x="6811" y="3676"/>
                </a:lnTo>
                <a:cubicBezTo>
                  <a:pt x="6841" y="3706"/>
                  <a:pt x="6885" y="3721"/>
                  <a:pt x="6930" y="3721"/>
                </a:cubicBezTo>
                <a:cubicBezTo>
                  <a:pt x="6974" y="3721"/>
                  <a:pt x="7019" y="3706"/>
                  <a:pt x="7049" y="3676"/>
                </a:cubicBezTo>
                <a:cubicBezTo>
                  <a:pt x="7108" y="3617"/>
                  <a:pt x="7108" y="3498"/>
                  <a:pt x="7049" y="3438"/>
                </a:cubicBezTo>
                <a:lnTo>
                  <a:pt x="6680" y="3069"/>
                </a:lnTo>
                <a:lnTo>
                  <a:pt x="7144" y="2605"/>
                </a:lnTo>
                <a:lnTo>
                  <a:pt x="8906" y="4379"/>
                </a:lnTo>
                <a:lnTo>
                  <a:pt x="8287" y="4998"/>
                </a:lnTo>
                <a:cubicBezTo>
                  <a:pt x="8228" y="5058"/>
                  <a:pt x="8228" y="5177"/>
                  <a:pt x="8287" y="5236"/>
                </a:cubicBezTo>
                <a:cubicBezTo>
                  <a:pt x="8317" y="5266"/>
                  <a:pt x="8362" y="5281"/>
                  <a:pt x="8406" y="5281"/>
                </a:cubicBezTo>
                <a:cubicBezTo>
                  <a:pt x="8451" y="5281"/>
                  <a:pt x="8495" y="5266"/>
                  <a:pt x="8525" y="5236"/>
                </a:cubicBezTo>
                <a:lnTo>
                  <a:pt x="9144" y="4617"/>
                </a:lnTo>
                <a:cubicBezTo>
                  <a:pt x="9502" y="4962"/>
                  <a:pt x="9525" y="5034"/>
                  <a:pt x="9644" y="5034"/>
                </a:cubicBezTo>
                <a:cubicBezTo>
                  <a:pt x="9680" y="5034"/>
                  <a:pt x="9728" y="5010"/>
                  <a:pt x="9764" y="4986"/>
                </a:cubicBezTo>
                <a:cubicBezTo>
                  <a:pt x="10121" y="4617"/>
                  <a:pt x="10192" y="4593"/>
                  <a:pt x="10192" y="4486"/>
                </a:cubicBezTo>
                <a:cubicBezTo>
                  <a:pt x="10192" y="4367"/>
                  <a:pt x="10133" y="4379"/>
                  <a:pt x="9478" y="3688"/>
                </a:cubicBezTo>
                <a:lnTo>
                  <a:pt x="10668" y="2498"/>
                </a:lnTo>
                <a:cubicBezTo>
                  <a:pt x="10907" y="2724"/>
                  <a:pt x="10930" y="2819"/>
                  <a:pt x="11037" y="2819"/>
                </a:cubicBezTo>
                <a:cubicBezTo>
                  <a:pt x="11085" y="2819"/>
                  <a:pt x="11133" y="2795"/>
                  <a:pt x="11157" y="2772"/>
                </a:cubicBezTo>
                <a:lnTo>
                  <a:pt x="11502" y="2462"/>
                </a:lnTo>
                <a:cubicBezTo>
                  <a:pt x="11561" y="2402"/>
                  <a:pt x="11561" y="2283"/>
                  <a:pt x="11502" y="2224"/>
                </a:cubicBezTo>
                <a:lnTo>
                  <a:pt x="9335" y="45"/>
                </a:lnTo>
                <a:cubicBezTo>
                  <a:pt x="9305" y="15"/>
                  <a:pt x="9260" y="0"/>
                  <a:pt x="9216" y="0"/>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75" name="Google Shape;8075;p3"/>
          <p:cNvGrpSpPr/>
          <p:nvPr/>
        </p:nvGrpSpPr>
        <p:grpSpPr>
          <a:xfrm>
            <a:off x="5493856" y="604443"/>
            <a:ext cx="832541" cy="798611"/>
            <a:chOff x="5756399" y="2434456"/>
            <a:chExt cx="367925" cy="367161"/>
          </a:xfrm>
        </p:grpSpPr>
        <p:sp>
          <p:nvSpPr>
            <p:cNvPr id="8076" name="Google Shape;8076;p3"/>
            <p:cNvSpPr/>
            <p:nvPr/>
          </p:nvSpPr>
          <p:spPr>
            <a:xfrm>
              <a:off x="5864865" y="2563023"/>
              <a:ext cx="39882" cy="68297"/>
            </a:xfrm>
            <a:custGeom>
              <a:rect b="b" l="l" r="r" t="t"/>
              <a:pathLst>
                <a:path extrusionOk="0" h="2144" w="1252">
                  <a:moveTo>
                    <a:pt x="918" y="334"/>
                  </a:moveTo>
                  <a:lnTo>
                    <a:pt x="918" y="1822"/>
                  </a:lnTo>
                  <a:lnTo>
                    <a:pt x="334" y="1822"/>
                  </a:lnTo>
                  <a:lnTo>
                    <a:pt x="334" y="334"/>
                  </a:lnTo>
                  <a:close/>
                  <a:moveTo>
                    <a:pt x="168" y="1"/>
                  </a:moveTo>
                  <a:cubicBezTo>
                    <a:pt x="84" y="1"/>
                    <a:pt x="1" y="72"/>
                    <a:pt x="1" y="167"/>
                  </a:cubicBezTo>
                  <a:lnTo>
                    <a:pt x="1" y="1977"/>
                  </a:lnTo>
                  <a:cubicBezTo>
                    <a:pt x="1" y="2072"/>
                    <a:pt x="84" y="2144"/>
                    <a:pt x="168" y="2144"/>
                  </a:cubicBezTo>
                  <a:lnTo>
                    <a:pt x="1096" y="2144"/>
                  </a:lnTo>
                  <a:cubicBezTo>
                    <a:pt x="1180" y="2144"/>
                    <a:pt x="1251" y="2072"/>
                    <a:pt x="1251" y="1977"/>
                  </a:cubicBezTo>
                  <a:lnTo>
                    <a:pt x="1251" y="167"/>
                  </a:lnTo>
                  <a:cubicBezTo>
                    <a:pt x="1251" y="72"/>
                    <a:pt x="1180" y="1"/>
                    <a:pt x="1096"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7" name="Google Shape;8077;p3"/>
            <p:cNvSpPr/>
            <p:nvPr/>
          </p:nvSpPr>
          <p:spPr>
            <a:xfrm>
              <a:off x="5920261" y="2563023"/>
              <a:ext cx="40233" cy="68297"/>
            </a:xfrm>
            <a:custGeom>
              <a:rect b="b" l="l" r="r" t="t"/>
              <a:pathLst>
                <a:path extrusionOk="0" h="2144" w="1263">
                  <a:moveTo>
                    <a:pt x="929" y="334"/>
                  </a:moveTo>
                  <a:lnTo>
                    <a:pt x="929" y="1822"/>
                  </a:lnTo>
                  <a:lnTo>
                    <a:pt x="346" y="1822"/>
                  </a:lnTo>
                  <a:lnTo>
                    <a:pt x="346" y="334"/>
                  </a:lnTo>
                  <a:close/>
                  <a:moveTo>
                    <a:pt x="167" y="1"/>
                  </a:moveTo>
                  <a:cubicBezTo>
                    <a:pt x="84" y="1"/>
                    <a:pt x="12" y="72"/>
                    <a:pt x="12" y="167"/>
                  </a:cubicBezTo>
                  <a:lnTo>
                    <a:pt x="12" y="1977"/>
                  </a:lnTo>
                  <a:cubicBezTo>
                    <a:pt x="0" y="2072"/>
                    <a:pt x="84" y="2144"/>
                    <a:pt x="167" y="2144"/>
                  </a:cubicBezTo>
                  <a:lnTo>
                    <a:pt x="1096" y="2144"/>
                  </a:lnTo>
                  <a:cubicBezTo>
                    <a:pt x="1179" y="2144"/>
                    <a:pt x="1262" y="2072"/>
                    <a:pt x="1262" y="1977"/>
                  </a:cubicBezTo>
                  <a:lnTo>
                    <a:pt x="1262" y="167"/>
                  </a:lnTo>
                  <a:cubicBezTo>
                    <a:pt x="1262" y="72"/>
                    <a:pt x="1179" y="1"/>
                    <a:pt x="1096"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8" name="Google Shape;8078;p3"/>
            <p:cNvSpPr/>
            <p:nvPr/>
          </p:nvSpPr>
          <p:spPr>
            <a:xfrm>
              <a:off x="5790165" y="2646451"/>
              <a:ext cx="39851" cy="68329"/>
            </a:xfrm>
            <a:custGeom>
              <a:rect b="b" l="l" r="r" t="t"/>
              <a:pathLst>
                <a:path extrusionOk="0" h="2145" w="1251">
                  <a:moveTo>
                    <a:pt x="917" y="334"/>
                  </a:moveTo>
                  <a:lnTo>
                    <a:pt x="917" y="1823"/>
                  </a:lnTo>
                  <a:lnTo>
                    <a:pt x="346" y="1823"/>
                  </a:lnTo>
                  <a:lnTo>
                    <a:pt x="346" y="334"/>
                  </a:lnTo>
                  <a:close/>
                  <a:moveTo>
                    <a:pt x="167" y="1"/>
                  </a:moveTo>
                  <a:cubicBezTo>
                    <a:pt x="72" y="1"/>
                    <a:pt x="0" y="72"/>
                    <a:pt x="0" y="168"/>
                  </a:cubicBezTo>
                  <a:lnTo>
                    <a:pt x="0" y="1977"/>
                  </a:lnTo>
                  <a:cubicBezTo>
                    <a:pt x="0" y="2073"/>
                    <a:pt x="72" y="2144"/>
                    <a:pt x="167" y="2144"/>
                  </a:cubicBezTo>
                  <a:lnTo>
                    <a:pt x="1084" y="2144"/>
                  </a:lnTo>
                  <a:cubicBezTo>
                    <a:pt x="1179" y="2144"/>
                    <a:pt x="1251" y="2073"/>
                    <a:pt x="1251" y="1977"/>
                  </a:cubicBezTo>
                  <a:lnTo>
                    <a:pt x="1251" y="168"/>
                  </a:lnTo>
                  <a:cubicBezTo>
                    <a:pt x="1251" y="72"/>
                    <a:pt x="1179" y="1"/>
                    <a:pt x="1084"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9" name="Google Shape;8079;p3"/>
            <p:cNvSpPr/>
            <p:nvPr/>
          </p:nvSpPr>
          <p:spPr>
            <a:xfrm>
              <a:off x="6050707" y="2646451"/>
              <a:ext cx="39882" cy="68329"/>
            </a:xfrm>
            <a:custGeom>
              <a:rect b="b" l="l" r="r" t="t"/>
              <a:pathLst>
                <a:path extrusionOk="0" h="2145" w="1252">
                  <a:moveTo>
                    <a:pt x="930" y="334"/>
                  </a:moveTo>
                  <a:lnTo>
                    <a:pt x="930" y="1823"/>
                  </a:lnTo>
                  <a:lnTo>
                    <a:pt x="346" y="1823"/>
                  </a:lnTo>
                  <a:lnTo>
                    <a:pt x="346" y="334"/>
                  </a:lnTo>
                  <a:close/>
                  <a:moveTo>
                    <a:pt x="168" y="1"/>
                  </a:moveTo>
                  <a:cubicBezTo>
                    <a:pt x="84" y="1"/>
                    <a:pt x="1" y="72"/>
                    <a:pt x="1" y="168"/>
                  </a:cubicBezTo>
                  <a:lnTo>
                    <a:pt x="1" y="1977"/>
                  </a:lnTo>
                  <a:cubicBezTo>
                    <a:pt x="1" y="2073"/>
                    <a:pt x="72" y="2144"/>
                    <a:pt x="168" y="2144"/>
                  </a:cubicBezTo>
                  <a:lnTo>
                    <a:pt x="1096" y="2144"/>
                  </a:lnTo>
                  <a:cubicBezTo>
                    <a:pt x="1180" y="2144"/>
                    <a:pt x="1251" y="2073"/>
                    <a:pt x="1251" y="1977"/>
                  </a:cubicBezTo>
                  <a:lnTo>
                    <a:pt x="1251" y="168"/>
                  </a:lnTo>
                  <a:cubicBezTo>
                    <a:pt x="1251" y="72"/>
                    <a:pt x="1180" y="1"/>
                    <a:pt x="1096"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0" name="Google Shape;8080;p3"/>
            <p:cNvSpPr/>
            <p:nvPr/>
          </p:nvSpPr>
          <p:spPr>
            <a:xfrm>
              <a:off x="5976007" y="2563023"/>
              <a:ext cx="39851" cy="68297"/>
            </a:xfrm>
            <a:custGeom>
              <a:rect b="b" l="l" r="r" t="t"/>
              <a:pathLst>
                <a:path extrusionOk="0" h="2144" w="1251">
                  <a:moveTo>
                    <a:pt x="917" y="334"/>
                  </a:moveTo>
                  <a:lnTo>
                    <a:pt x="917" y="1822"/>
                  </a:lnTo>
                  <a:lnTo>
                    <a:pt x="334" y="1822"/>
                  </a:lnTo>
                  <a:lnTo>
                    <a:pt x="334" y="334"/>
                  </a:lnTo>
                  <a:close/>
                  <a:moveTo>
                    <a:pt x="167" y="1"/>
                  </a:moveTo>
                  <a:cubicBezTo>
                    <a:pt x="72" y="1"/>
                    <a:pt x="0" y="72"/>
                    <a:pt x="0" y="167"/>
                  </a:cubicBezTo>
                  <a:lnTo>
                    <a:pt x="0" y="1977"/>
                  </a:lnTo>
                  <a:cubicBezTo>
                    <a:pt x="0" y="2072"/>
                    <a:pt x="72" y="2144"/>
                    <a:pt x="167" y="2144"/>
                  </a:cubicBezTo>
                  <a:lnTo>
                    <a:pt x="1084" y="2144"/>
                  </a:lnTo>
                  <a:cubicBezTo>
                    <a:pt x="1179" y="2144"/>
                    <a:pt x="1251" y="2072"/>
                    <a:pt x="1251" y="1977"/>
                  </a:cubicBezTo>
                  <a:lnTo>
                    <a:pt x="1251" y="167"/>
                  </a:lnTo>
                  <a:cubicBezTo>
                    <a:pt x="1251" y="72"/>
                    <a:pt x="1179" y="1"/>
                    <a:pt x="1084"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1" name="Google Shape;8081;p3"/>
            <p:cNvSpPr/>
            <p:nvPr/>
          </p:nvSpPr>
          <p:spPr>
            <a:xfrm>
              <a:off x="5919114" y="2453027"/>
              <a:ext cx="42877" cy="43673"/>
            </a:xfrm>
            <a:custGeom>
              <a:rect b="b" l="l" r="r" t="t"/>
              <a:pathLst>
                <a:path extrusionOk="0" h="1371" w="1346">
                  <a:moveTo>
                    <a:pt x="679" y="1"/>
                  </a:moveTo>
                  <a:cubicBezTo>
                    <a:pt x="596" y="1"/>
                    <a:pt x="524" y="72"/>
                    <a:pt x="524" y="167"/>
                  </a:cubicBezTo>
                  <a:lnTo>
                    <a:pt x="524" y="525"/>
                  </a:lnTo>
                  <a:lnTo>
                    <a:pt x="167" y="525"/>
                  </a:lnTo>
                  <a:cubicBezTo>
                    <a:pt x="72" y="525"/>
                    <a:pt x="1" y="596"/>
                    <a:pt x="1" y="691"/>
                  </a:cubicBezTo>
                  <a:cubicBezTo>
                    <a:pt x="1" y="775"/>
                    <a:pt x="72" y="846"/>
                    <a:pt x="167" y="846"/>
                  </a:cubicBezTo>
                  <a:lnTo>
                    <a:pt x="524" y="846"/>
                  </a:lnTo>
                  <a:lnTo>
                    <a:pt x="501" y="1203"/>
                  </a:lnTo>
                  <a:cubicBezTo>
                    <a:pt x="501" y="1299"/>
                    <a:pt x="584" y="1370"/>
                    <a:pt x="667" y="1370"/>
                  </a:cubicBezTo>
                  <a:cubicBezTo>
                    <a:pt x="751" y="1370"/>
                    <a:pt x="834" y="1299"/>
                    <a:pt x="834" y="1203"/>
                  </a:cubicBezTo>
                  <a:lnTo>
                    <a:pt x="834" y="846"/>
                  </a:lnTo>
                  <a:lnTo>
                    <a:pt x="1191" y="846"/>
                  </a:lnTo>
                  <a:cubicBezTo>
                    <a:pt x="1274" y="846"/>
                    <a:pt x="1346" y="775"/>
                    <a:pt x="1346" y="691"/>
                  </a:cubicBezTo>
                  <a:cubicBezTo>
                    <a:pt x="1346" y="596"/>
                    <a:pt x="1274" y="525"/>
                    <a:pt x="1191" y="525"/>
                  </a:cubicBezTo>
                  <a:lnTo>
                    <a:pt x="846" y="525"/>
                  </a:lnTo>
                  <a:lnTo>
                    <a:pt x="846" y="167"/>
                  </a:lnTo>
                  <a:cubicBezTo>
                    <a:pt x="846" y="72"/>
                    <a:pt x="774" y="1"/>
                    <a:pt x="679" y="1"/>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2" name="Google Shape;8082;p3"/>
            <p:cNvSpPr/>
            <p:nvPr/>
          </p:nvSpPr>
          <p:spPr>
            <a:xfrm>
              <a:off x="5756399" y="2434456"/>
              <a:ext cx="367925" cy="367161"/>
            </a:xfrm>
            <a:custGeom>
              <a:rect b="b" l="l" r="r" t="t"/>
              <a:pathLst>
                <a:path extrusionOk="0" h="11526" w="11550">
                  <a:moveTo>
                    <a:pt x="7192" y="334"/>
                  </a:moveTo>
                  <a:lnTo>
                    <a:pt x="7192" y="2215"/>
                  </a:lnTo>
                  <a:lnTo>
                    <a:pt x="6287" y="2215"/>
                  </a:lnTo>
                  <a:cubicBezTo>
                    <a:pt x="6192" y="2215"/>
                    <a:pt x="6121" y="2298"/>
                    <a:pt x="6121" y="2382"/>
                  </a:cubicBezTo>
                  <a:cubicBezTo>
                    <a:pt x="6121" y="2477"/>
                    <a:pt x="6192" y="2548"/>
                    <a:pt x="6287" y="2548"/>
                  </a:cubicBezTo>
                  <a:lnTo>
                    <a:pt x="8859" y="2548"/>
                  </a:lnTo>
                  <a:lnTo>
                    <a:pt x="8859" y="2822"/>
                  </a:lnTo>
                  <a:lnTo>
                    <a:pt x="2692" y="2822"/>
                  </a:lnTo>
                  <a:lnTo>
                    <a:pt x="2692" y="2548"/>
                  </a:lnTo>
                  <a:lnTo>
                    <a:pt x="5335" y="2548"/>
                  </a:lnTo>
                  <a:cubicBezTo>
                    <a:pt x="5418" y="2548"/>
                    <a:pt x="5490" y="2477"/>
                    <a:pt x="5490" y="2382"/>
                  </a:cubicBezTo>
                  <a:cubicBezTo>
                    <a:pt x="5490" y="2298"/>
                    <a:pt x="5418" y="2215"/>
                    <a:pt x="5335" y="2215"/>
                  </a:cubicBezTo>
                  <a:lnTo>
                    <a:pt x="4370" y="2215"/>
                  </a:lnTo>
                  <a:lnTo>
                    <a:pt x="4370" y="334"/>
                  </a:lnTo>
                  <a:close/>
                  <a:moveTo>
                    <a:pt x="2787" y="4287"/>
                  </a:moveTo>
                  <a:lnTo>
                    <a:pt x="2787" y="4560"/>
                  </a:lnTo>
                  <a:lnTo>
                    <a:pt x="346" y="4560"/>
                  </a:lnTo>
                  <a:lnTo>
                    <a:pt x="346" y="4287"/>
                  </a:lnTo>
                  <a:close/>
                  <a:moveTo>
                    <a:pt x="7133" y="8037"/>
                  </a:moveTo>
                  <a:lnTo>
                    <a:pt x="7133" y="10537"/>
                  </a:lnTo>
                  <a:lnTo>
                    <a:pt x="5954" y="10537"/>
                  </a:lnTo>
                  <a:lnTo>
                    <a:pt x="5954" y="8037"/>
                  </a:lnTo>
                  <a:close/>
                  <a:moveTo>
                    <a:pt x="8442" y="3156"/>
                  </a:moveTo>
                  <a:lnTo>
                    <a:pt x="8442" y="10537"/>
                  </a:lnTo>
                  <a:lnTo>
                    <a:pt x="7478" y="10537"/>
                  </a:lnTo>
                  <a:lnTo>
                    <a:pt x="7478" y="7859"/>
                  </a:lnTo>
                  <a:cubicBezTo>
                    <a:pt x="7478" y="7775"/>
                    <a:pt x="7395" y="7704"/>
                    <a:pt x="7311" y="7704"/>
                  </a:cubicBezTo>
                  <a:lnTo>
                    <a:pt x="4287" y="7704"/>
                  </a:lnTo>
                  <a:cubicBezTo>
                    <a:pt x="4204" y="7704"/>
                    <a:pt x="4120" y="7775"/>
                    <a:pt x="4120" y="7859"/>
                  </a:cubicBezTo>
                  <a:lnTo>
                    <a:pt x="4120" y="10537"/>
                  </a:lnTo>
                  <a:lnTo>
                    <a:pt x="3156" y="10537"/>
                  </a:lnTo>
                  <a:lnTo>
                    <a:pt x="3132" y="3156"/>
                  </a:lnTo>
                  <a:close/>
                  <a:moveTo>
                    <a:pt x="5609" y="8061"/>
                  </a:moveTo>
                  <a:lnTo>
                    <a:pt x="5609" y="10561"/>
                  </a:lnTo>
                  <a:lnTo>
                    <a:pt x="4442" y="10561"/>
                  </a:lnTo>
                  <a:lnTo>
                    <a:pt x="4442" y="8061"/>
                  </a:lnTo>
                  <a:close/>
                  <a:moveTo>
                    <a:pt x="10966" y="4906"/>
                  </a:moveTo>
                  <a:lnTo>
                    <a:pt x="10966" y="10561"/>
                  </a:lnTo>
                  <a:lnTo>
                    <a:pt x="8764" y="10561"/>
                  </a:lnTo>
                  <a:lnTo>
                    <a:pt x="8764" y="4906"/>
                  </a:lnTo>
                  <a:close/>
                  <a:moveTo>
                    <a:pt x="11205" y="10883"/>
                  </a:moveTo>
                  <a:lnTo>
                    <a:pt x="11205" y="11180"/>
                  </a:lnTo>
                  <a:lnTo>
                    <a:pt x="334" y="11180"/>
                  </a:lnTo>
                  <a:lnTo>
                    <a:pt x="334" y="10883"/>
                  </a:lnTo>
                  <a:close/>
                  <a:moveTo>
                    <a:pt x="4216" y="0"/>
                  </a:moveTo>
                  <a:cubicBezTo>
                    <a:pt x="4120" y="0"/>
                    <a:pt x="4049" y="72"/>
                    <a:pt x="4049" y="167"/>
                  </a:cubicBezTo>
                  <a:lnTo>
                    <a:pt x="4049" y="2239"/>
                  </a:lnTo>
                  <a:lnTo>
                    <a:pt x="2537" y="2239"/>
                  </a:lnTo>
                  <a:cubicBezTo>
                    <a:pt x="2442" y="2239"/>
                    <a:pt x="2370" y="2310"/>
                    <a:pt x="2370" y="2394"/>
                  </a:cubicBezTo>
                  <a:lnTo>
                    <a:pt x="2370" y="3013"/>
                  </a:lnTo>
                  <a:cubicBezTo>
                    <a:pt x="2370" y="3096"/>
                    <a:pt x="2442" y="3179"/>
                    <a:pt x="2537" y="3179"/>
                  </a:cubicBezTo>
                  <a:lnTo>
                    <a:pt x="2787" y="3179"/>
                  </a:lnTo>
                  <a:lnTo>
                    <a:pt x="2787" y="3965"/>
                  </a:lnTo>
                  <a:lnTo>
                    <a:pt x="167" y="3965"/>
                  </a:lnTo>
                  <a:cubicBezTo>
                    <a:pt x="72" y="3965"/>
                    <a:pt x="1" y="4037"/>
                    <a:pt x="1" y="4132"/>
                  </a:cubicBezTo>
                  <a:lnTo>
                    <a:pt x="1" y="4739"/>
                  </a:lnTo>
                  <a:cubicBezTo>
                    <a:pt x="1" y="4822"/>
                    <a:pt x="72" y="4906"/>
                    <a:pt x="167" y="4906"/>
                  </a:cubicBezTo>
                  <a:lnTo>
                    <a:pt x="239" y="4906"/>
                  </a:lnTo>
                  <a:lnTo>
                    <a:pt x="239" y="6013"/>
                  </a:lnTo>
                  <a:cubicBezTo>
                    <a:pt x="239" y="6108"/>
                    <a:pt x="310" y="6180"/>
                    <a:pt x="406" y="6180"/>
                  </a:cubicBezTo>
                  <a:cubicBezTo>
                    <a:pt x="489" y="6180"/>
                    <a:pt x="572" y="6108"/>
                    <a:pt x="572" y="6013"/>
                  </a:cubicBezTo>
                  <a:lnTo>
                    <a:pt x="572" y="4906"/>
                  </a:lnTo>
                  <a:lnTo>
                    <a:pt x="2763" y="4906"/>
                  </a:lnTo>
                  <a:lnTo>
                    <a:pt x="2763" y="10561"/>
                  </a:lnTo>
                  <a:lnTo>
                    <a:pt x="572" y="10561"/>
                  </a:lnTo>
                  <a:lnTo>
                    <a:pt x="572" y="6870"/>
                  </a:lnTo>
                  <a:cubicBezTo>
                    <a:pt x="572" y="6775"/>
                    <a:pt x="489" y="6704"/>
                    <a:pt x="406" y="6704"/>
                  </a:cubicBezTo>
                  <a:cubicBezTo>
                    <a:pt x="310" y="6704"/>
                    <a:pt x="239" y="6775"/>
                    <a:pt x="239" y="6870"/>
                  </a:cubicBezTo>
                  <a:lnTo>
                    <a:pt x="239" y="10561"/>
                  </a:lnTo>
                  <a:lnTo>
                    <a:pt x="167" y="10561"/>
                  </a:lnTo>
                  <a:cubicBezTo>
                    <a:pt x="72" y="10561"/>
                    <a:pt x="1" y="10633"/>
                    <a:pt x="1" y="10716"/>
                  </a:cubicBezTo>
                  <a:lnTo>
                    <a:pt x="1" y="11359"/>
                  </a:lnTo>
                  <a:cubicBezTo>
                    <a:pt x="1" y="11454"/>
                    <a:pt x="72" y="11526"/>
                    <a:pt x="167" y="11526"/>
                  </a:cubicBezTo>
                  <a:lnTo>
                    <a:pt x="11371" y="11526"/>
                  </a:lnTo>
                  <a:cubicBezTo>
                    <a:pt x="11466" y="11526"/>
                    <a:pt x="11538" y="11454"/>
                    <a:pt x="11538" y="11359"/>
                  </a:cubicBezTo>
                  <a:lnTo>
                    <a:pt x="11538" y="10716"/>
                  </a:lnTo>
                  <a:cubicBezTo>
                    <a:pt x="11538" y="10633"/>
                    <a:pt x="11466" y="10561"/>
                    <a:pt x="11371" y="10561"/>
                  </a:cubicBezTo>
                  <a:lnTo>
                    <a:pt x="11300" y="10561"/>
                  </a:lnTo>
                  <a:lnTo>
                    <a:pt x="11300" y="4906"/>
                  </a:lnTo>
                  <a:lnTo>
                    <a:pt x="11383" y="4906"/>
                  </a:lnTo>
                  <a:cubicBezTo>
                    <a:pt x="11478" y="4906"/>
                    <a:pt x="11550" y="4822"/>
                    <a:pt x="11550" y="4739"/>
                  </a:cubicBezTo>
                  <a:lnTo>
                    <a:pt x="11550" y="4132"/>
                  </a:lnTo>
                  <a:cubicBezTo>
                    <a:pt x="11550" y="4037"/>
                    <a:pt x="11478" y="3965"/>
                    <a:pt x="11383" y="3965"/>
                  </a:cubicBezTo>
                  <a:lnTo>
                    <a:pt x="10359" y="3965"/>
                  </a:lnTo>
                  <a:cubicBezTo>
                    <a:pt x="10276" y="3965"/>
                    <a:pt x="10192" y="4037"/>
                    <a:pt x="10192" y="4132"/>
                  </a:cubicBezTo>
                  <a:cubicBezTo>
                    <a:pt x="10192" y="4215"/>
                    <a:pt x="10276" y="4287"/>
                    <a:pt x="10359" y="4287"/>
                  </a:cubicBezTo>
                  <a:lnTo>
                    <a:pt x="11216" y="4287"/>
                  </a:lnTo>
                  <a:lnTo>
                    <a:pt x="11216" y="4560"/>
                  </a:lnTo>
                  <a:lnTo>
                    <a:pt x="8776" y="4560"/>
                  </a:lnTo>
                  <a:lnTo>
                    <a:pt x="8776" y="4287"/>
                  </a:lnTo>
                  <a:lnTo>
                    <a:pt x="9526" y="4287"/>
                  </a:lnTo>
                  <a:cubicBezTo>
                    <a:pt x="9609" y="4287"/>
                    <a:pt x="9692" y="4215"/>
                    <a:pt x="9692" y="4132"/>
                  </a:cubicBezTo>
                  <a:cubicBezTo>
                    <a:pt x="9692" y="4037"/>
                    <a:pt x="9609" y="3965"/>
                    <a:pt x="9526" y="3965"/>
                  </a:cubicBezTo>
                  <a:lnTo>
                    <a:pt x="8776" y="3965"/>
                  </a:lnTo>
                  <a:lnTo>
                    <a:pt x="8776" y="3179"/>
                  </a:lnTo>
                  <a:lnTo>
                    <a:pt x="9038" y="3179"/>
                  </a:lnTo>
                  <a:cubicBezTo>
                    <a:pt x="9121" y="3179"/>
                    <a:pt x="9192" y="3096"/>
                    <a:pt x="9192" y="3013"/>
                  </a:cubicBezTo>
                  <a:lnTo>
                    <a:pt x="9192" y="2394"/>
                  </a:lnTo>
                  <a:cubicBezTo>
                    <a:pt x="9192" y="2310"/>
                    <a:pt x="9121" y="2239"/>
                    <a:pt x="9038" y="2239"/>
                  </a:cubicBezTo>
                  <a:lnTo>
                    <a:pt x="7525" y="2239"/>
                  </a:lnTo>
                  <a:lnTo>
                    <a:pt x="7525" y="167"/>
                  </a:lnTo>
                  <a:cubicBezTo>
                    <a:pt x="7525" y="72"/>
                    <a:pt x="7454" y="0"/>
                    <a:pt x="7371" y="0"/>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083" name="Google Shape;8083;p3"/>
          <p:cNvSpPr/>
          <p:nvPr/>
        </p:nvSpPr>
        <p:spPr>
          <a:xfrm>
            <a:off x="5353274" y="3818948"/>
            <a:ext cx="832544" cy="689646"/>
          </a:xfrm>
          <a:custGeom>
            <a:rect b="b" l="l" r="r" t="t"/>
            <a:pathLst>
              <a:path extrusionOk="0" h="9809" w="11967">
                <a:moveTo>
                  <a:pt x="8309" y="358"/>
                </a:moveTo>
                <a:cubicBezTo>
                  <a:pt x="8940" y="358"/>
                  <a:pt x="9663" y="469"/>
                  <a:pt x="10418" y="796"/>
                </a:cubicBezTo>
                <a:lnTo>
                  <a:pt x="10418" y="7796"/>
                </a:lnTo>
                <a:cubicBezTo>
                  <a:pt x="9723" y="7513"/>
                  <a:pt x="8997" y="7381"/>
                  <a:pt x="8289" y="7381"/>
                </a:cubicBezTo>
                <a:cubicBezTo>
                  <a:pt x="7542" y="7381"/>
                  <a:pt x="6816" y="7527"/>
                  <a:pt x="6168" y="7796"/>
                </a:cubicBezTo>
                <a:lnTo>
                  <a:pt x="6168" y="796"/>
                </a:lnTo>
                <a:cubicBezTo>
                  <a:pt x="6430" y="676"/>
                  <a:pt x="7238" y="358"/>
                  <a:pt x="8309" y="358"/>
                </a:cubicBezTo>
                <a:close/>
                <a:moveTo>
                  <a:pt x="3700" y="358"/>
                </a:moveTo>
                <a:cubicBezTo>
                  <a:pt x="4458" y="358"/>
                  <a:pt x="5191" y="513"/>
                  <a:pt x="5823" y="796"/>
                </a:cubicBezTo>
                <a:cubicBezTo>
                  <a:pt x="5811" y="1677"/>
                  <a:pt x="5811" y="6761"/>
                  <a:pt x="5811" y="7796"/>
                </a:cubicBezTo>
                <a:cubicBezTo>
                  <a:pt x="5418" y="7642"/>
                  <a:pt x="4656" y="7392"/>
                  <a:pt x="3668" y="7392"/>
                </a:cubicBezTo>
                <a:cubicBezTo>
                  <a:pt x="2929" y="7392"/>
                  <a:pt x="2215" y="7523"/>
                  <a:pt x="1548" y="7808"/>
                </a:cubicBezTo>
                <a:lnTo>
                  <a:pt x="1548" y="3867"/>
                </a:lnTo>
                <a:cubicBezTo>
                  <a:pt x="1548" y="3760"/>
                  <a:pt x="1477" y="3689"/>
                  <a:pt x="1370" y="3689"/>
                </a:cubicBezTo>
                <a:cubicBezTo>
                  <a:pt x="1262" y="3689"/>
                  <a:pt x="1191" y="3760"/>
                  <a:pt x="1191" y="3867"/>
                </a:cubicBezTo>
                <a:lnTo>
                  <a:pt x="1191" y="7987"/>
                </a:lnTo>
                <a:cubicBezTo>
                  <a:pt x="1191" y="8118"/>
                  <a:pt x="1298" y="8225"/>
                  <a:pt x="1429" y="8225"/>
                </a:cubicBezTo>
                <a:cubicBezTo>
                  <a:pt x="1465" y="8225"/>
                  <a:pt x="1489" y="8225"/>
                  <a:pt x="1524" y="8213"/>
                </a:cubicBezTo>
                <a:cubicBezTo>
                  <a:pt x="2203" y="7916"/>
                  <a:pt x="2917" y="7761"/>
                  <a:pt x="3656" y="7761"/>
                </a:cubicBezTo>
                <a:cubicBezTo>
                  <a:pt x="4715" y="7761"/>
                  <a:pt x="5537" y="8070"/>
                  <a:pt x="5799" y="8189"/>
                </a:cubicBezTo>
                <a:lnTo>
                  <a:pt x="5799" y="8606"/>
                </a:lnTo>
                <a:lnTo>
                  <a:pt x="417" y="8606"/>
                </a:lnTo>
                <a:cubicBezTo>
                  <a:pt x="381" y="8606"/>
                  <a:pt x="358" y="8582"/>
                  <a:pt x="358" y="8547"/>
                </a:cubicBezTo>
                <a:lnTo>
                  <a:pt x="358" y="1248"/>
                </a:lnTo>
                <a:cubicBezTo>
                  <a:pt x="358" y="1212"/>
                  <a:pt x="381" y="1188"/>
                  <a:pt x="417" y="1188"/>
                </a:cubicBezTo>
                <a:lnTo>
                  <a:pt x="1203" y="1188"/>
                </a:lnTo>
                <a:lnTo>
                  <a:pt x="1203" y="3153"/>
                </a:lnTo>
                <a:cubicBezTo>
                  <a:pt x="1203" y="3248"/>
                  <a:pt x="1274" y="3332"/>
                  <a:pt x="1382" y="3332"/>
                </a:cubicBezTo>
                <a:cubicBezTo>
                  <a:pt x="1489" y="3332"/>
                  <a:pt x="1560" y="3248"/>
                  <a:pt x="1560" y="3153"/>
                </a:cubicBezTo>
                <a:lnTo>
                  <a:pt x="1560" y="796"/>
                </a:lnTo>
                <a:cubicBezTo>
                  <a:pt x="2253" y="495"/>
                  <a:pt x="2987" y="358"/>
                  <a:pt x="3700" y="358"/>
                </a:cubicBezTo>
                <a:close/>
                <a:moveTo>
                  <a:pt x="6608" y="7987"/>
                </a:moveTo>
                <a:lnTo>
                  <a:pt x="6608" y="9249"/>
                </a:lnTo>
                <a:lnTo>
                  <a:pt x="6501" y="9166"/>
                </a:lnTo>
                <a:cubicBezTo>
                  <a:pt x="6471" y="9136"/>
                  <a:pt x="6430" y="9121"/>
                  <a:pt x="6390" y="9121"/>
                </a:cubicBezTo>
                <a:cubicBezTo>
                  <a:pt x="6349" y="9121"/>
                  <a:pt x="6311" y="9136"/>
                  <a:pt x="6287" y="9166"/>
                </a:cubicBezTo>
                <a:lnTo>
                  <a:pt x="6168" y="9261"/>
                </a:lnTo>
                <a:lnTo>
                  <a:pt x="6168" y="8166"/>
                </a:lnTo>
                <a:cubicBezTo>
                  <a:pt x="6251" y="8118"/>
                  <a:pt x="6418" y="8058"/>
                  <a:pt x="6608" y="7987"/>
                </a:cubicBezTo>
                <a:close/>
                <a:moveTo>
                  <a:pt x="8273" y="0"/>
                </a:moveTo>
                <a:cubicBezTo>
                  <a:pt x="7438" y="0"/>
                  <a:pt x="6643" y="178"/>
                  <a:pt x="5989" y="486"/>
                </a:cubicBezTo>
                <a:cubicBezTo>
                  <a:pt x="5715" y="367"/>
                  <a:pt x="4858" y="10"/>
                  <a:pt x="3668" y="10"/>
                </a:cubicBezTo>
                <a:cubicBezTo>
                  <a:pt x="2858" y="10"/>
                  <a:pt x="2072" y="176"/>
                  <a:pt x="1322" y="510"/>
                </a:cubicBezTo>
                <a:cubicBezTo>
                  <a:pt x="1143" y="593"/>
                  <a:pt x="1191" y="796"/>
                  <a:pt x="1191" y="843"/>
                </a:cubicBezTo>
                <a:lnTo>
                  <a:pt x="405" y="843"/>
                </a:lnTo>
                <a:cubicBezTo>
                  <a:pt x="179" y="843"/>
                  <a:pt x="0" y="1022"/>
                  <a:pt x="0" y="1248"/>
                </a:cubicBezTo>
                <a:lnTo>
                  <a:pt x="0" y="8535"/>
                </a:lnTo>
                <a:cubicBezTo>
                  <a:pt x="0" y="8761"/>
                  <a:pt x="179" y="8939"/>
                  <a:pt x="405" y="8939"/>
                </a:cubicBezTo>
                <a:lnTo>
                  <a:pt x="5811" y="8939"/>
                </a:lnTo>
                <a:lnTo>
                  <a:pt x="5811" y="9630"/>
                </a:lnTo>
                <a:cubicBezTo>
                  <a:pt x="5811" y="9740"/>
                  <a:pt x="5889" y="9808"/>
                  <a:pt x="5977" y="9808"/>
                </a:cubicBezTo>
                <a:cubicBezTo>
                  <a:pt x="6013" y="9808"/>
                  <a:pt x="6050" y="9797"/>
                  <a:pt x="6084" y="9773"/>
                </a:cubicBezTo>
                <a:lnTo>
                  <a:pt x="6382" y="9535"/>
                </a:lnTo>
                <a:cubicBezTo>
                  <a:pt x="6656" y="9737"/>
                  <a:pt x="6668" y="9809"/>
                  <a:pt x="6787" y="9809"/>
                </a:cubicBezTo>
                <a:cubicBezTo>
                  <a:pt x="6894" y="9809"/>
                  <a:pt x="6966" y="9737"/>
                  <a:pt x="6966" y="9630"/>
                </a:cubicBezTo>
                <a:lnTo>
                  <a:pt x="6966" y="8939"/>
                </a:lnTo>
                <a:lnTo>
                  <a:pt x="9335" y="8939"/>
                </a:lnTo>
                <a:cubicBezTo>
                  <a:pt x="9442" y="8939"/>
                  <a:pt x="9513" y="8856"/>
                  <a:pt x="9513" y="8761"/>
                </a:cubicBezTo>
                <a:cubicBezTo>
                  <a:pt x="9513" y="8654"/>
                  <a:pt x="9442" y="8582"/>
                  <a:pt x="9335" y="8582"/>
                </a:cubicBezTo>
                <a:lnTo>
                  <a:pt x="6966" y="8582"/>
                </a:lnTo>
                <a:lnTo>
                  <a:pt x="6966" y="7892"/>
                </a:lnTo>
                <a:cubicBezTo>
                  <a:pt x="7400" y="7783"/>
                  <a:pt x="7847" y="7728"/>
                  <a:pt x="8295" y="7728"/>
                </a:cubicBezTo>
                <a:cubicBezTo>
                  <a:pt x="9025" y="7728"/>
                  <a:pt x="9760" y="7875"/>
                  <a:pt x="10454" y="8177"/>
                </a:cubicBezTo>
                <a:cubicBezTo>
                  <a:pt x="10483" y="8192"/>
                  <a:pt x="10514" y="8199"/>
                  <a:pt x="10544" y="8199"/>
                </a:cubicBezTo>
                <a:cubicBezTo>
                  <a:pt x="10662" y="8199"/>
                  <a:pt x="10776" y="8096"/>
                  <a:pt x="10776" y="7963"/>
                </a:cubicBezTo>
                <a:lnTo>
                  <a:pt x="10776" y="1177"/>
                </a:lnTo>
                <a:lnTo>
                  <a:pt x="11561" y="1177"/>
                </a:lnTo>
                <a:cubicBezTo>
                  <a:pt x="11597" y="1177"/>
                  <a:pt x="11621" y="1212"/>
                  <a:pt x="11621" y="1236"/>
                </a:cubicBezTo>
                <a:lnTo>
                  <a:pt x="11621" y="8535"/>
                </a:lnTo>
                <a:cubicBezTo>
                  <a:pt x="11621" y="8570"/>
                  <a:pt x="11597" y="8594"/>
                  <a:pt x="11561" y="8594"/>
                </a:cubicBezTo>
                <a:lnTo>
                  <a:pt x="10049" y="8594"/>
                </a:lnTo>
                <a:cubicBezTo>
                  <a:pt x="9942" y="8594"/>
                  <a:pt x="9871" y="8666"/>
                  <a:pt x="9871" y="8773"/>
                </a:cubicBezTo>
                <a:cubicBezTo>
                  <a:pt x="9871" y="8880"/>
                  <a:pt x="9942" y="8951"/>
                  <a:pt x="10049" y="8951"/>
                </a:cubicBezTo>
                <a:lnTo>
                  <a:pt x="11561" y="8951"/>
                </a:lnTo>
                <a:cubicBezTo>
                  <a:pt x="11788" y="8951"/>
                  <a:pt x="11966" y="8773"/>
                  <a:pt x="11966" y="8547"/>
                </a:cubicBezTo>
                <a:lnTo>
                  <a:pt x="11966" y="1236"/>
                </a:lnTo>
                <a:cubicBezTo>
                  <a:pt x="11954" y="998"/>
                  <a:pt x="11776" y="831"/>
                  <a:pt x="11549" y="831"/>
                </a:cubicBezTo>
                <a:lnTo>
                  <a:pt x="10764" y="831"/>
                </a:lnTo>
                <a:cubicBezTo>
                  <a:pt x="10752" y="784"/>
                  <a:pt x="10811" y="581"/>
                  <a:pt x="10633" y="498"/>
                </a:cubicBezTo>
                <a:cubicBezTo>
                  <a:pt x="9864" y="154"/>
                  <a:pt x="9051" y="0"/>
                  <a:pt x="8273" y="0"/>
                </a:cubicBezTo>
                <a:close/>
              </a:path>
            </a:pathLst>
          </a:custGeom>
          <a:solidFill>
            <a:srgbClr val="657E9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4" name="Google Shape;8084;p3"/>
          <p:cNvSpPr txBox="1"/>
          <p:nvPr>
            <p:ph idx="1" type="subTitle"/>
          </p:nvPr>
        </p:nvSpPr>
        <p:spPr>
          <a:xfrm>
            <a:off x="6441600" y="388375"/>
            <a:ext cx="1986900" cy="1122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Roll out of PharmD programs by 2020</a:t>
            </a:r>
            <a:endParaRPr/>
          </a:p>
        </p:txBody>
      </p:sp>
      <p:sp>
        <p:nvSpPr>
          <p:cNvPr id="8085" name="Google Shape;8085;p3"/>
          <p:cNvSpPr txBox="1"/>
          <p:nvPr>
            <p:ph idx="1" type="subTitle"/>
          </p:nvPr>
        </p:nvSpPr>
        <p:spPr>
          <a:xfrm>
            <a:off x="6490750" y="2011350"/>
            <a:ext cx="1986900" cy="1122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Introduction of PHMD 1006: Pharmacy Informatics </a:t>
            </a:r>
            <a:endParaRPr/>
          </a:p>
        </p:txBody>
      </p:sp>
      <p:sp>
        <p:nvSpPr>
          <p:cNvPr id="8086" name="Google Shape;8086;p3"/>
          <p:cNvSpPr txBox="1"/>
          <p:nvPr>
            <p:ph idx="1" type="subTitle"/>
          </p:nvPr>
        </p:nvSpPr>
        <p:spPr>
          <a:xfrm>
            <a:off x="6539900" y="3614425"/>
            <a:ext cx="1986900" cy="1122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Contacting Liaison Librarian for assistance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0" scaled="0"/>
        </a:gradFill>
      </p:bgPr>
    </p:bg>
    <p:spTree>
      <p:nvGrpSpPr>
        <p:cNvPr id="8090" name="Shape 8090"/>
        <p:cNvGrpSpPr/>
        <p:nvPr/>
      </p:nvGrpSpPr>
      <p:grpSpPr>
        <a:xfrm>
          <a:off x="0" y="0"/>
          <a:ext cx="0" cy="0"/>
          <a:chOff x="0" y="0"/>
          <a:chExt cx="0" cy="0"/>
        </a:xfrm>
      </p:grpSpPr>
      <p:sp>
        <p:nvSpPr>
          <p:cNvPr id="8091" name="Google Shape;8091;p4"/>
          <p:cNvSpPr txBox="1"/>
          <p:nvPr>
            <p:ph idx="4294967295" type="title"/>
          </p:nvPr>
        </p:nvSpPr>
        <p:spPr>
          <a:xfrm>
            <a:off x="121925" y="48000"/>
            <a:ext cx="3344100" cy="755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Timeline</a:t>
            </a:r>
            <a:endParaRPr/>
          </a:p>
        </p:txBody>
      </p:sp>
      <p:sp>
        <p:nvSpPr>
          <p:cNvPr id="8092" name="Google Shape;8092;p4"/>
          <p:cNvSpPr/>
          <p:nvPr/>
        </p:nvSpPr>
        <p:spPr>
          <a:xfrm rot="-862815">
            <a:off x="7017472" y="2961183"/>
            <a:ext cx="1854194" cy="95043"/>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3" name="Google Shape;8093;p4"/>
          <p:cNvSpPr/>
          <p:nvPr/>
        </p:nvSpPr>
        <p:spPr>
          <a:xfrm flipH="1" rot="862815">
            <a:off x="5271939" y="2961183"/>
            <a:ext cx="1854194" cy="95043"/>
          </a:xfrm>
          <a:prstGeom prst="roundRect">
            <a:avLst>
              <a:gd fmla="val 50000" name="adj"/>
            </a:avLst>
          </a:prstGeom>
          <a:solidFill>
            <a:srgbClr val="9E9E9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94" name="Google Shape;8094;p4"/>
          <p:cNvGrpSpPr/>
          <p:nvPr/>
        </p:nvGrpSpPr>
        <p:grpSpPr>
          <a:xfrm>
            <a:off x="5292727" y="3053865"/>
            <a:ext cx="3267175" cy="2042874"/>
            <a:chOff x="5400159" y="2541798"/>
            <a:chExt cx="2404810" cy="1230721"/>
          </a:xfrm>
        </p:grpSpPr>
        <p:sp>
          <p:nvSpPr>
            <p:cNvPr id="8095" name="Google Shape;8095;p4"/>
            <p:cNvSpPr/>
            <p:nvPr/>
          </p:nvSpPr>
          <p:spPr>
            <a:xfrm rot="-1789476">
              <a:off x="6572742" y="2571072"/>
              <a:ext cx="160451" cy="160451"/>
            </a:xfrm>
            <a:prstGeom prst="ellipse">
              <a:avLst/>
            </a:prstGeom>
            <a:solidFill>
              <a:schemeClr val="lt1"/>
            </a:solid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6" name="Google Shape;8096;p4"/>
            <p:cNvSpPr txBox="1"/>
            <p:nvPr/>
          </p:nvSpPr>
          <p:spPr>
            <a:xfrm>
              <a:off x="5840869" y="2735580"/>
              <a:ext cx="1964100" cy="2760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2400"/>
                <a:buFont typeface="Arial"/>
                <a:buNone/>
              </a:pPr>
              <a:r>
                <a:rPr b="1" i="0" lang="en" sz="2400" u="none" cap="none" strike="noStrike">
                  <a:solidFill>
                    <a:schemeClr val="lt1"/>
                  </a:solidFill>
                  <a:latin typeface="Roboto"/>
                  <a:ea typeface="Roboto"/>
                  <a:cs typeface="Roboto"/>
                  <a:sym typeface="Roboto"/>
                </a:rPr>
                <a:t>Sept - Dec 2019</a:t>
              </a:r>
              <a:endParaRPr b="1" i="0" sz="2400" u="none" cap="none" strike="noStrike">
                <a:solidFill>
                  <a:schemeClr val="lt1"/>
                </a:solidFill>
                <a:latin typeface="Roboto"/>
                <a:ea typeface="Roboto"/>
                <a:cs typeface="Roboto"/>
                <a:sym typeface="Roboto"/>
              </a:endParaRPr>
            </a:p>
          </p:txBody>
        </p:sp>
        <p:sp>
          <p:nvSpPr>
            <p:cNvPr id="8097" name="Google Shape;8097;p4"/>
            <p:cNvSpPr/>
            <p:nvPr/>
          </p:nvSpPr>
          <p:spPr>
            <a:xfrm>
              <a:off x="5400159" y="3069019"/>
              <a:ext cx="2404800" cy="703500"/>
            </a:xfrm>
            <a:prstGeom prst="roundRect">
              <a:avLst>
                <a:gd fmla="val 4485"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8" name="Google Shape;8098;p4"/>
            <p:cNvSpPr txBox="1"/>
            <p:nvPr/>
          </p:nvSpPr>
          <p:spPr>
            <a:xfrm>
              <a:off x="5620512" y="3065661"/>
              <a:ext cx="1964100" cy="6246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600"/>
                <a:buFont typeface="Arial"/>
                <a:buNone/>
              </a:pPr>
              <a:r>
                <a:rPr b="0" i="0" lang="en" sz="1600" u="none" cap="none" strike="noStrike">
                  <a:solidFill>
                    <a:schemeClr val="lt1"/>
                  </a:solidFill>
                  <a:latin typeface="Roboto"/>
                  <a:ea typeface="Roboto"/>
                  <a:cs typeface="Roboto"/>
                  <a:sym typeface="Roboto"/>
                </a:rPr>
                <a:t>Course is delivered; 11 hours of in-person lectures; additional online coursework; 4 assignments marked</a:t>
              </a:r>
              <a:endParaRPr b="0" i="0" sz="1600" u="none" cap="none" strike="noStrike">
                <a:solidFill>
                  <a:schemeClr val="lt1"/>
                </a:solidFill>
                <a:latin typeface="Arial"/>
                <a:ea typeface="Arial"/>
                <a:cs typeface="Arial"/>
                <a:sym typeface="Arial"/>
              </a:endParaRPr>
            </a:p>
          </p:txBody>
        </p:sp>
        <p:sp>
          <p:nvSpPr>
            <p:cNvPr id="8099" name="Google Shape;8099;p4"/>
            <p:cNvSpPr/>
            <p:nvPr/>
          </p:nvSpPr>
          <p:spPr>
            <a:xfrm>
              <a:off x="6607975" y="3004364"/>
              <a:ext cx="90000" cy="67500"/>
            </a:xfrm>
            <a:prstGeom prst="triangle">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00" name="Google Shape;8100;p4"/>
          <p:cNvSpPr/>
          <p:nvPr/>
        </p:nvSpPr>
        <p:spPr>
          <a:xfrm rot="-862815">
            <a:off x="3531370" y="2961183"/>
            <a:ext cx="1854194" cy="95043"/>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101" name="Google Shape;8101;p4"/>
          <p:cNvGrpSpPr/>
          <p:nvPr/>
        </p:nvGrpSpPr>
        <p:grpSpPr>
          <a:xfrm>
            <a:off x="3796400" y="894050"/>
            <a:ext cx="2939059" cy="2069485"/>
            <a:chOff x="4164528" y="1219943"/>
            <a:chExt cx="2163300" cy="1246752"/>
          </a:xfrm>
        </p:grpSpPr>
        <p:sp>
          <p:nvSpPr>
            <p:cNvPr id="8102" name="Google Shape;8102;p4"/>
            <p:cNvSpPr/>
            <p:nvPr/>
          </p:nvSpPr>
          <p:spPr>
            <a:xfrm rot="-1789476">
              <a:off x="5185416" y="2276970"/>
              <a:ext cx="160451" cy="160451"/>
            </a:xfrm>
            <a:prstGeom prst="ellipse">
              <a:avLst/>
            </a:prstGeom>
            <a:solidFill>
              <a:srgbClr val="FFFFFF"/>
            </a:solid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3" name="Google Shape;8103;p4"/>
            <p:cNvSpPr txBox="1"/>
            <p:nvPr/>
          </p:nvSpPr>
          <p:spPr>
            <a:xfrm>
              <a:off x="4679377" y="1985290"/>
              <a:ext cx="1222800" cy="2760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2400"/>
                <a:buFont typeface="Arial"/>
                <a:buNone/>
              </a:pPr>
              <a:r>
                <a:rPr b="1" i="0" lang="en" sz="2400" u="none" cap="none" strike="noStrike">
                  <a:solidFill>
                    <a:schemeClr val="lt1"/>
                  </a:solidFill>
                  <a:latin typeface="Roboto"/>
                  <a:ea typeface="Roboto"/>
                  <a:cs typeface="Roboto"/>
                  <a:sym typeface="Roboto"/>
                </a:rPr>
                <a:t>July 2019</a:t>
              </a:r>
              <a:endParaRPr b="1" i="0" sz="2400" u="none" cap="none" strike="noStrike">
                <a:solidFill>
                  <a:schemeClr val="lt1"/>
                </a:solidFill>
                <a:latin typeface="Roboto"/>
                <a:ea typeface="Roboto"/>
                <a:cs typeface="Roboto"/>
                <a:sym typeface="Roboto"/>
              </a:endParaRPr>
            </a:p>
          </p:txBody>
        </p:sp>
        <p:sp>
          <p:nvSpPr>
            <p:cNvPr id="8104" name="Google Shape;8104;p4"/>
            <p:cNvSpPr/>
            <p:nvPr/>
          </p:nvSpPr>
          <p:spPr>
            <a:xfrm>
              <a:off x="4164528" y="1219943"/>
              <a:ext cx="2163300" cy="703500"/>
            </a:xfrm>
            <a:prstGeom prst="roundRect">
              <a:avLst>
                <a:gd fmla="val 4485"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5" name="Google Shape;8105;p4"/>
            <p:cNvSpPr/>
            <p:nvPr/>
          </p:nvSpPr>
          <p:spPr>
            <a:xfrm rot="10800000">
              <a:off x="5220625" y="1919036"/>
              <a:ext cx="90000" cy="67500"/>
            </a:xfrm>
            <a:prstGeom prst="triangle">
              <a:avLst>
                <a:gd fmla="val 50000" name="adj"/>
              </a:avLst>
            </a:prstGeom>
            <a:solidFill>
              <a:srgbClr val="D9D9D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6" name="Google Shape;8106;p4"/>
            <p:cNvSpPr txBox="1"/>
            <p:nvPr/>
          </p:nvSpPr>
          <p:spPr>
            <a:xfrm>
              <a:off x="4217266" y="1219943"/>
              <a:ext cx="2110500" cy="6246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600"/>
                <a:buFont typeface="Arial"/>
                <a:buNone/>
              </a:pPr>
              <a:r>
                <a:rPr b="0" i="0" lang="en" sz="1600" u="none" cap="none" strike="noStrike">
                  <a:solidFill>
                    <a:schemeClr val="lt1"/>
                  </a:solidFill>
                  <a:latin typeface="Roboto"/>
                  <a:ea typeface="Roboto"/>
                  <a:cs typeface="Roboto"/>
                  <a:sym typeface="Roboto"/>
                </a:rPr>
                <a:t>Larger-scale planning begins; individual lectures designed; assignments and rubrics set </a:t>
              </a:r>
              <a:endParaRPr b="0" i="0" sz="1600" u="none" cap="none" strike="noStrike">
                <a:solidFill>
                  <a:schemeClr val="lt1"/>
                </a:solidFill>
                <a:latin typeface="Arial"/>
                <a:ea typeface="Arial"/>
                <a:cs typeface="Arial"/>
                <a:sym typeface="Arial"/>
              </a:endParaRPr>
            </a:p>
          </p:txBody>
        </p:sp>
      </p:grpSp>
      <p:sp>
        <p:nvSpPr>
          <p:cNvPr id="8107" name="Google Shape;8107;p4"/>
          <p:cNvSpPr/>
          <p:nvPr/>
        </p:nvSpPr>
        <p:spPr>
          <a:xfrm flipH="1" rot="862815">
            <a:off x="1776406" y="2961183"/>
            <a:ext cx="1854194" cy="95043"/>
          </a:xfrm>
          <a:prstGeom prst="roundRect">
            <a:avLst>
              <a:gd fmla="val 50000" name="adj"/>
            </a:avLst>
          </a:prstGeom>
          <a:solidFill>
            <a:srgbClr val="9E9E9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108" name="Google Shape;8108;p4"/>
          <p:cNvGrpSpPr/>
          <p:nvPr/>
        </p:nvGrpSpPr>
        <p:grpSpPr>
          <a:xfrm>
            <a:off x="2421995" y="3053865"/>
            <a:ext cx="2326874" cy="2042864"/>
            <a:chOff x="3021975" y="2541798"/>
            <a:chExt cx="1712700" cy="1230715"/>
          </a:xfrm>
        </p:grpSpPr>
        <p:sp>
          <p:nvSpPr>
            <p:cNvPr id="8109" name="Google Shape;8109;p4"/>
            <p:cNvSpPr txBox="1"/>
            <p:nvPr/>
          </p:nvSpPr>
          <p:spPr>
            <a:xfrm>
              <a:off x="3146020" y="2735580"/>
              <a:ext cx="1381800" cy="2760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2400"/>
                <a:buFont typeface="Arial"/>
                <a:buNone/>
              </a:pPr>
              <a:r>
                <a:rPr b="1" i="0" lang="en" sz="2400" u="none" cap="none" strike="noStrike">
                  <a:solidFill>
                    <a:schemeClr val="lt1"/>
                  </a:solidFill>
                  <a:latin typeface="Roboto"/>
                  <a:ea typeface="Roboto"/>
                  <a:cs typeface="Roboto"/>
                  <a:sym typeface="Roboto"/>
                </a:rPr>
                <a:t>Jan 2019</a:t>
              </a:r>
              <a:endParaRPr b="1" i="0" sz="2400" u="none" cap="none" strike="noStrike">
                <a:solidFill>
                  <a:schemeClr val="lt1"/>
                </a:solidFill>
                <a:latin typeface="Roboto"/>
                <a:ea typeface="Roboto"/>
                <a:cs typeface="Roboto"/>
                <a:sym typeface="Roboto"/>
              </a:endParaRPr>
            </a:p>
          </p:txBody>
        </p:sp>
        <p:sp>
          <p:nvSpPr>
            <p:cNvPr id="8110" name="Google Shape;8110;p4"/>
            <p:cNvSpPr/>
            <p:nvPr/>
          </p:nvSpPr>
          <p:spPr>
            <a:xfrm rot="-1789476">
              <a:off x="3798091" y="2571072"/>
              <a:ext cx="160451" cy="160451"/>
            </a:xfrm>
            <a:prstGeom prst="ellipse">
              <a:avLst/>
            </a:prstGeom>
            <a:solidFill>
              <a:schemeClr val="lt1"/>
            </a:solid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1" name="Google Shape;8111;p4"/>
            <p:cNvSpPr/>
            <p:nvPr/>
          </p:nvSpPr>
          <p:spPr>
            <a:xfrm>
              <a:off x="3021975" y="3069013"/>
              <a:ext cx="1712700" cy="703500"/>
            </a:xfrm>
            <a:prstGeom prst="roundRect">
              <a:avLst>
                <a:gd fmla="val 4485"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2" name="Google Shape;8112;p4"/>
            <p:cNvSpPr txBox="1"/>
            <p:nvPr/>
          </p:nvSpPr>
          <p:spPr>
            <a:xfrm>
              <a:off x="3066225" y="3106213"/>
              <a:ext cx="1624200" cy="6246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600"/>
                <a:buFont typeface="Arial"/>
                <a:buNone/>
              </a:pPr>
              <a:r>
                <a:rPr b="0" i="0" lang="en" sz="1600" u="none" cap="none" strike="noStrike">
                  <a:solidFill>
                    <a:srgbClr val="FFFFFF"/>
                  </a:solidFill>
                  <a:latin typeface="Roboto"/>
                  <a:ea typeface="Roboto"/>
                  <a:cs typeface="Roboto"/>
                  <a:sym typeface="Roboto"/>
                </a:rPr>
                <a:t>Some planning and meetings begin; syllabus created </a:t>
              </a:r>
              <a:endParaRPr b="0" i="0" sz="1600" u="none" cap="none" strike="noStrike">
                <a:solidFill>
                  <a:srgbClr val="FFFFFF"/>
                </a:solidFill>
                <a:latin typeface="Arial"/>
                <a:ea typeface="Arial"/>
                <a:cs typeface="Arial"/>
                <a:sym typeface="Arial"/>
              </a:endParaRPr>
            </a:p>
          </p:txBody>
        </p:sp>
        <p:sp>
          <p:nvSpPr>
            <p:cNvPr id="8113" name="Google Shape;8113;p4"/>
            <p:cNvSpPr/>
            <p:nvPr/>
          </p:nvSpPr>
          <p:spPr>
            <a:xfrm>
              <a:off x="3833325" y="3004364"/>
              <a:ext cx="90000" cy="67500"/>
            </a:xfrm>
            <a:prstGeom prst="triangle">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14" name="Google Shape;8114;p4"/>
          <p:cNvSpPr/>
          <p:nvPr/>
        </p:nvSpPr>
        <p:spPr>
          <a:xfrm rot="-862815">
            <a:off x="45278" y="2961183"/>
            <a:ext cx="1854194" cy="95043"/>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115" name="Google Shape;8115;p4"/>
          <p:cNvGrpSpPr/>
          <p:nvPr/>
        </p:nvGrpSpPr>
        <p:grpSpPr>
          <a:xfrm>
            <a:off x="121916" y="803709"/>
            <a:ext cx="3147859" cy="2159835"/>
            <a:chOff x="1231311" y="1165512"/>
            <a:chExt cx="2244303" cy="1301183"/>
          </a:xfrm>
        </p:grpSpPr>
        <p:sp>
          <p:nvSpPr>
            <p:cNvPr id="8116" name="Google Shape;8116;p4"/>
            <p:cNvSpPr/>
            <p:nvPr/>
          </p:nvSpPr>
          <p:spPr>
            <a:xfrm>
              <a:off x="1231314" y="1190521"/>
              <a:ext cx="2244300" cy="703500"/>
            </a:xfrm>
            <a:prstGeom prst="roundRect">
              <a:avLst>
                <a:gd fmla="val 4485"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7" name="Google Shape;8117;p4"/>
            <p:cNvSpPr txBox="1"/>
            <p:nvPr/>
          </p:nvSpPr>
          <p:spPr>
            <a:xfrm>
              <a:off x="1832427" y="1985290"/>
              <a:ext cx="1334100" cy="2760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2400"/>
                <a:buFont typeface="Arial"/>
                <a:buNone/>
              </a:pPr>
              <a:r>
                <a:rPr b="1" i="0" lang="en" sz="2400" u="none" cap="none" strike="noStrike">
                  <a:solidFill>
                    <a:schemeClr val="lt1"/>
                  </a:solidFill>
                  <a:latin typeface="Roboto"/>
                  <a:ea typeface="Roboto"/>
                  <a:cs typeface="Roboto"/>
                  <a:sym typeface="Roboto"/>
                </a:rPr>
                <a:t>Nov 2018</a:t>
              </a:r>
              <a:endParaRPr b="1" i="0" sz="2400" u="none" cap="none" strike="noStrike">
                <a:solidFill>
                  <a:schemeClr val="lt1"/>
                </a:solidFill>
                <a:latin typeface="Roboto"/>
                <a:ea typeface="Roboto"/>
                <a:cs typeface="Roboto"/>
                <a:sym typeface="Roboto"/>
              </a:endParaRPr>
            </a:p>
          </p:txBody>
        </p:sp>
        <p:sp>
          <p:nvSpPr>
            <p:cNvPr id="8118" name="Google Shape;8118;p4"/>
            <p:cNvSpPr/>
            <p:nvPr/>
          </p:nvSpPr>
          <p:spPr>
            <a:xfrm rot="10800000">
              <a:off x="2448800" y="1919036"/>
              <a:ext cx="90000" cy="67500"/>
            </a:xfrm>
            <a:prstGeom prst="triangle">
              <a:avLst>
                <a:gd fmla="val 50000" name="adj"/>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9" name="Google Shape;8119;p4"/>
            <p:cNvSpPr txBox="1"/>
            <p:nvPr/>
          </p:nvSpPr>
          <p:spPr>
            <a:xfrm>
              <a:off x="1231311" y="1165512"/>
              <a:ext cx="2244300" cy="624600"/>
            </a:xfrm>
            <a:prstGeom prst="rect">
              <a:avLst/>
            </a:prstGeom>
            <a:solidFill>
              <a:schemeClr val="dk2"/>
            </a:solid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Clr>
                  <a:srgbClr val="000000"/>
                </a:buClr>
                <a:buSzPts val="1600"/>
                <a:buFont typeface="Arial"/>
                <a:buNone/>
              </a:pPr>
              <a:r>
                <a:rPr b="0" i="0" lang="en" sz="1600" u="none" cap="none" strike="noStrike">
                  <a:solidFill>
                    <a:srgbClr val="FFFFFF"/>
                  </a:solidFill>
                  <a:latin typeface="Roboto"/>
                  <a:ea typeface="Roboto"/>
                  <a:cs typeface="Roboto"/>
                  <a:sym typeface="Roboto"/>
                </a:rPr>
                <a:t>College of Pharmacy reaches out to Health Sciences Liaison for assistance in designing and creating the course </a:t>
              </a:r>
              <a:endParaRPr b="0" i="0" sz="1600" u="none" cap="none" strike="noStrike">
                <a:solidFill>
                  <a:srgbClr val="FFFFFF"/>
                </a:solidFill>
                <a:latin typeface="Arial"/>
                <a:ea typeface="Arial"/>
                <a:cs typeface="Arial"/>
                <a:sym typeface="Arial"/>
              </a:endParaRPr>
            </a:p>
          </p:txBody>
        </p:sp>
        <p:sp>
          <p:nvSpPr>
            <p:cNvPr id="8120" name="Google Shape;8120;p4"/>
            <p:cNvSpPr/>
            <p:nvPr/>
          </p:nvSpPr>
          <p:spPr>
            <a:xfrm rot="-1789476">
              <a:off x="2410765" y="2276970"/>
              <a:ext cx="160451" cy="160451"/>
            </a:xfrm>
            <a:prstGeom prst="ellipse">
              <a:avLst/>
            </a:prstGeom>
            <a:solidFill>
              <a:schemeClr val="lt1"/>
            </a:solid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124" name="Shape 8124"/>
        <p:cNvGrpSpPr/>
        <p:nvPr/>
      </p:nvGrpSpPr>
      <p:grpSpPr>
        <a:xfrm>
          <a:off x="0" y="0"/>
          <a:ext cx="0" cy="0"/>
          <a:chOff x="0" y="0"/>
          <a:chExt cx="0" cy="0"/>
        </a:xfrm>
      </p:grpSpPr>
      <p:sp>
        <p:nvSpPr>
          <p:cNvPr id="8125" name="Google Shape;8125;p5"/>
          <p:cNvSpPr txBox="1"/>
          <p:nvPr>
            <p:ph type="title"/>
          </p:nvPr>
        </p:nvSpPr>
        <p:spPr>
          <a:xfrm>
            <a:off x="713225" y="21494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Creating </a:t>
            </a:r>
            <a:endParaRPr/>
          </a:p>
        </p:txBody>
      </p:sp>
      <p:sp>
        <p:nvSpPr>
          <p:cNvPr id="8126" name="Google Shape;8126;p5"/>
          <p:cNvSpPr txBox="1"/>
          <p:nvPr>
            <p:ph idx="2" type="title"/>
          </p:nvPr>
        </p:nvSpPr>
        <p:spPr>
          <a:xfrm>
            <a:off x="713225" y="1255600"/>
            <a:ext cx="39411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4800"/>
              <a:buNone/>
            </a:pPr>
            <a:r>
              <a:rPr lang="en"/>
              <a:t>02</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30" name="Shape 8130"/>
        <p:cNvGrpSpPr/>
        <p:nvPr/>
      </p:nvGrpSpPr>
      <p:grpSpPr>
        <a:xfrm>
          <a:off x="0" y="0"/>
          <a:ext cx="0" cy="0"/>
          <a:chOff x="0" y="0"/>
          <a:chExt cx="0" cy="0"/>
        </a:xfrm>
      </p:grpSpPr>
      <p:sp>
        <p:nvSpPr>
          <p:cNvPr id="8131" name="Google Shape;8131;p6"/>
          <p:cNvSpPr/>
          <p:nvPr/>
        </p:nvSpPr>
        <p:spPr>
          <a:xfrm>
            <a:off x="713225" y="2800475"/>
            <a:ext cx="7717500" cy="15900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2" name="Google Shape;8132;p6"/>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Creating a Course</a:t>
            </a:r>
            <a:endParaRPr/>
          </a:p>
        </p:txBody>
      </p:sp>
      <p:sp>
        <p:nvSpPr>
          <p:cNvPr id="8133" name="Google Shape;8133;p6"/>
          <p:cNvSpPr txBox="1"/>
          <p:nvPr>
            <p:ph idx="1" type="subTitle"/>
          </p:nvPr>
        </p:nvSpPr>
        <p:spPr>
          <a:xfrm>
            <a:off x="1080675" y="141346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Journal Literature</a:t>
            </a:r>
            <a:endParaRPr/>
          </a:p>
        </p:txBody>
      </p:sp>
      <p:sp>
        <p:nvSpPr>
          <p:cNvPr id="8134" name="Google Shape;8134;p6"/>
          <p:cNvSpPr txBox="1"/>
          <p:nvPr>
            <p:ph idx="3" type="subTitle"/>
          </p:nvPr>
        </p:nvSpPr>
        <p:spPr>
          <a:xfrm>
            <a:off x="3596650" y="141346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Professional Competencies</a:t>
            </a:r>
            <a:endParaRPr/>
          </a:p>
        </p:txBody>
      </p:sp>
      <p:sp>
        <p:nvSpPr>
          <p:cNvPr id="8135" name="Google Shape;8135;p6"/>
          <p:cNvSpPr txBox="1"/>
          <p:nvPr>
            <p:ph idx="5" type="subTitle"/>
          </p:nvPr>
        </p:nvSpPr>
        <p:spPr>
          <a:xfrm>
            <a:off x="6074376" y="1413475"/>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Other Syllabi</a:t>
            </a:r>
            <a:endParaRPr/>
          </a:p>
        </p:txBody>
      </p:sp>
      <p:sp>
        <p:nvSpPr>
          <p:cNvPr id="8136" name="Google Shape;8136;p6"/>
          <p:cNvSpPr txBox="1"/>
          <p:nvPr>
            <p:ph idx="7" type="subTitle"/>
          </p:nvPr>
        </p:nvSpPr>
        <p:spPr>
          <a:xfrm>
            <a:off x="1080675" y="300721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‘Stream’ Meetings</a:t>
            </a:r>
            <a:endParaRPr/>
          </a:p>
        </p:txBody>
      </p:sp>
      <p:sp>
        <p:nvSpPr>
          <p:cNvPr id="8137" name="Google Shape;8137;p6"/>
          <p:cNvSpPr txBox="1"/>
          <p:nvPr>
            <p:ph idx="9" type="subTitle"/>
          </p:nvPr>
        </p:nvSpPr>
        <p:spPr>
          <a:xfrm>
            <a:off x="3596650" y="3007213"/>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Alignment with Online Modules </a:t>
            </a:r>
            <a:endParaRPr/>
          </a:p>
        </p:txBody>
      </p:sp>
      <p:sp>
        <p:nvSpPr>
          <p:cNvPr id="8138" name="Google Shape;8138;p6"/>
          <p:cNvSpPr txBox="1"/>
          <p:nvPr>
            <p:ph idx="14" type="subTitle"/>
          </p:nvPr>
        </p:nvSpPr>
        <p:spPr>
          <a:xfrm>
            <a:off x="6074376" y="3018750"/>
            <a:ext cx="2046300" cy="498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a:t>Faculty Discussions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0" scaled="0"/>
        </a:gradFill>
      </p:bgPr>
    </p:bg>
    <p:spTree>
      <p:nvGrpSpPr>
        <p:cNvPr id="8142" name="Shape 8142"/>
        <p:cNvGrpSpPr/>
        <p:nvPr/>
      </p:nvGrpSpPr>
      <p:grpSpPr>
        <a:xfrm>
          <a:off x="0" y="0"/>
          <a:ext cx="0" cy="0"/>
          <a:chOff x="0" y="0"/>
          <a:chExt cx="0" cy="0"/>
        </a:xfrm>
      </p:grpSpPr>
      <p:sp>
        <p:nvSpPr>
          <p:cNvPr id="8143" name="Google Shape;8143;p7"/>
          <p:cNvSpPr/>
          <p:nvPr/>
        </p:nvSpPr>
        <p:spPr>
          <a:xfrm>
            <a:off x="4587025" y="1142399"/>
            <a:ext cx="2076600" cy="2858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4" name="Google Shape;8144;p7"/>
          <p:cNvSpPr txBox="1"/>
          <p:nvPr>
            <p:ph idx="1" type="subTitle"/>
          </p:nvPr>
        </p:nvSpPr>
        <p:spPr>
          <a:xfrm>
            <a:off x="638250" y="1611475"/>
            <a:ext cx="3898500" cy="193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400"/>
              <a:t>To view a copy of the syllabus visit: </a:t>
            </a:r>
            <a:r>
              <a:rPr lang="en" sz="2400" u="sng">
                <a:solidFill>
                  <a:schemeClr val="dk2"/>
                </a:solidFill>
                <a:hlinkClick r:id="rId3">
                  <a:extLst>
                    <a:ext uri="{A12FA001-AC4F-418D-AE19-62706E023703}">
                      <ahyp:hlinkClr val="tx"/>
                    </a:ext>
                  </a:extLst>
                </a:hlinkClick>
              </a:rPr>
              <a:t>bit.ly/MLA21-Informatics</a:t>
            </a:r>
            <a:r>
              <a:rPr lang="en" sz="2400">
                <a:solidFill>
                  <a:schemeClr val="dk2"/>
                </a:solidFill>
              </a:rPr>
              <a:t>  </a:t>
            </a:r>
            <a:endParaRPr sz="2400"/>
          </a:p>
        </p:txBody>
      </p:sp>
      <p:sp>
        <p:nvSpPr>
          <p:cNvPr id="8145" name="Google Shape;8145;p7"/>
          <p:cNvSpPr txBox="1"/>
          <p:nvPr>
            <p:ph type="title"/>
          </p:nvPr>
        </p:nvSpPr>
        <p:spPr>
          <a:xfrm>
            <a:off x="713250" y="423375"/>
            <a:ext cx="7717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Syllabus </a:t>
            </a:r>
            <a:endParaRPr/>
          </a:p>
        </p:txBody>
      </p:sp>
      <p:grpSp>
        <p:nvGrpSpPr>
          <p:cNvPr id="8146" name="Google Shape;8146;p7"/>
          <p:cNvGrpSpPr/>
          <p:nvPr/>
        </p:nvGrpSpPr>
        <p:grpSpPr>
          <a:xfrm>
            <a:off x="4821439" y="775842"/>
            <a:ext cx="1716608" cy="3832963"/>
            <a:chOff x="1451364" y="655267"/>
            <a:chExt cx="1716608" cy="3832963"/>
          </a:xfrm>
        </p:grpSpPr>
        <p:sp>
          <p:nvSpPr>
            <p:cNvPr id="8147" name="Google Shape;8147;p7"/>
            <p:cNvSpPr/>
            <p:nvPr/>
          </p:nvSpPr>
          <p:spPr>
            <a:xfrm>
              <a:off x="1784251" y="4328351"/>
              <a:ext cx="437139" cy="159879"/>
            </a:xfrm>
            <a:custGeom>
              <a:rect b="b" l="l" r="r" t="t"/>
              <a:pathLst>
                <a:path extrusionOk="0" h="3288" w="8990">
                  <a:moveTo>
                    <a:pt x="8394" y="1"/>
                  </a:moveTo>
                  <a:lnTo>
                    <a:pt x="2251" y="1263"/>
                  </a:lnTo>
                  <a:lnTo>
                    <a:pt x="334" y="2335"/>
                  </a:lnTo>
                  <a:cubicBezTo>
                    <a:pt x="119" y="2442"/>
                    <a:pt x="0" y="2704"/>
                    <a:pt x="60" y="2942"/>
                  </a:cubicBezTo>
                  <a:cubicBezTo>
                    <a:pt x="119" y="3132"/>
                    <a:pt x="274" y="3287"/>
                    <a:pt x="703" y="3287"/>
                  </a:cubicBezTo>
                  <a:cubicBezTo>
                    <a:pt x="719" y="3287"/>
                    <a:pt x="736" y="3288"/>
                    <a:pt x="754" y="3288"/>
                  </a:cubicBezTo>
                  <a:cubicBezTo>
                    <a:pt x="1828" y="3288"/>
                    <a:pt x="6894" y="2608"/>
                    <a:pt x="6894" y="2608"/>
                  </a:cubicBezTo>
                  <a:lnTo>
                    <a:pt x="6894" y="3144"/>
                  </a:lnTo>
                  <a:lnTo>
                    <a:pt x="8859" y="3156"/>
                  </a:lnTo>
                  <a:cubicBezTo>
                    <a:pt x="8859" y="3156"/>
                    <a:pt x="8989" y="358"/>
                    <a:pt x="8394"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8" name="Google Shape;8148;p7"/>
            <p:cNvSpPr/>
            <p:nvPr/>
          </p:nvSpPr>
          <p:spPr>
            <a:xfrm>
              <a:off x="1893657" y="4293049"/>
              <a:ext cx="298801" cy="122875"/>
            </a:xfrm>
            <a:custGeom>
              <a:rect b="b" l="l" r="r" t="t"/>
              <a:pathLst>
                <a:path extrusionOk="0" h="2527" w="6145">
                  <a:moveTo>
                    <a:pt x="5870" y="1"/>
                  </a:moveTo>
                  <a:lnTo>
                    <a:pt x="3608" y="263"/>
                  </a:lnTo>
                  <a:lnTo>
                    <a:pt x="1" y="1989"/>
                  </a:lnTo>
                  <a:cubicBezTo>
                    <a:pt x="1" y="1989"/>
                    <a:pt x="766" y="2526"/>
                    <a:pt x="1768" y="2526"/>
                  </a:cubicBezTo>
                  <a:cubicBezTo>
                    <a:pt x="2100" y="2526"/>
                    <a:pt x="2458" y="2467"/>
                    <a:pt x="2822" y="2310"/>
                  </a:cubicBezTo>
                  <a:cubicBezTo>
                    <a:pt x="4299" y="1679"/>
                    <a:pt x="6144" y="727"/>
                    <a:pt x="6144" y="727"/>
                  </a:cubicBezTo>
                  <a:lnTo>
                    <a:pt x="5870"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9" name="Google Shape;8149;p7"/>
            <p:cNvSpPr/>
            <p:nvPr/>
          </p:nvSpPr>
          <p:spPr>
            <a:xfrm>
              <a:off x="2058058" y="3902834"/>
              <a:ext cx="134399" cy="443557"/>
            </a:xfrm>
            <a:custGeom>
              <a:rect b="b" l="l" r="r" t="t"/>
              <a:pathLst>
                <a:path extrusionOk="0" h="9122" w="2764">
                  <a:moveTo>
                    <a:pt x="2763" y="1"/>
                  </a:moveTo>
                  <a:lnTo>
                    <a:pt x="1" y="168"/>
                  </a:lnTo>
                  <a:lnTo>
                    <a:pt x="1" y="9121"/>
                  </a:lnTo>
                  <a:lnTo>
                    <a:pt x="2489" y="8026"/>
                  </a:lnTo>
                  <a:lnTo>
                    <a:pt x="2763"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0" name="Google Shape;8150;p7"/>
            <p:cNvSpPr/>
            <p:nvPr/>
          </p:nvSpPr>
          <p:spPr>
            <a:xfrm>
              <a:off x="2730785" y="4328351"/>
              <a:ext cx="437187" cy="159879"/>
            </a:xfrm>
            <a:custGeom>
              <a:rect b="b" l="l" r="r" t="t"/>
              <a:pathLst>
                <a:path extrusionOk="0" h="3288" w="8991">
                  <a:moveTo>
                    <a:pt x="596" y="1"/>
                  </a:moveTo>
                  <a:cubicBezTo>
                    <a:pt x="1" y="358"/>
                    <a:pt x="156" y="3144"/>
                    <a:pt x="156" y="3144"/>
                  </a:cubicBezTo>
                  <a:lnTo>
                    <a:pt x="2096" y="3168"/>
                  </a:lnTo>
                  <a:lnTo>
                    <a:pt x="2096" y="2608"/>
                  </a:lnTo>
                  <a:cubicBezTo>
                    <a:pt x="2096" y="2608"/>
                    <a:pt x="7151" y="3288"/>
                    <a:pt x="8225" y="3288"/>
                  </a:cubicBezTo>
                  <a:cubicBezTo>
                    <a:pt x="8243" y="3288"/>
                    <a:pt x="8260" y="3287"/>
                    <a:pt x="8276" y="3287"/>
                  </a:cubicBezTo>
                  <a:cubicBezTo>
                    <a:pt x="8704" y="3287"/>
                    <a:pt x="8871" y="3132"/>
                    <a:pt x="8919" y="2942"/>
                  </a:cubicBezTo>
                  <a:cubicBezTo>
                    <a:pt x="8990" y="2704"/>
                    <a:pt x="8859" y="2442"/>
                    <a:pt x="8657" y="2335"/>
                  </a:cubicBezTo>
                  <a:lnTo>
                    <a:pt x="6728" y="1263"/>
                  </a:lnTo>
                  <a:lnTo>
                    <a:pt x="596"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1" name="Google Shape;8151;p7"/>
            <p:cNvSpPr/>
            <p:nvPr/>
          </p:nvSpPr>
          <p:spPr>
            <a:xfrm>
              <a:off x="2759765" y="4293049"/>
              <a:ext cx="298169" cy="122875"/>
            </a:xfrm>
            <a:custGeom>
              <a:rect b="b" l="l" r="r" t="t"/>
              <a:pathLst>
                <a:path extrusionOk="0" h="2527" w="6132">
                  <a:moveTo>
                    <a:pt x="274" y="1"/>
                  </a:moveTo>
                  <a:lnTo>
                    <a:pt x="0" y="727"/>
                  </a:lnTo>
                  <a:cubicBezTo>
                    <a:pt x="0" y="727"/>
                    <a:pt x="1846" y="1679"/>
                    <a:pt x="3310" y="2310"/>
                  </a:cubicBezTo>
                  <a:cubicBezTo>
                    <a:pt x="3678" y="2467"/>
                    <a:pt x="4037" y="2526"/>
                    <a:pt x="4369" y="2526"/>
                  </a:cubicBezTo>
                  <a:cubicBezTo>
                    <a:pt x="5373" y="2526"/>
                    <a:pt x="6132" y="1989"/>
                    <a:pt x="6132" y="1989"/>
                  </a:cubicBezTo>
                  <a:lnTo>
                    <a:pt x="2536" y="263"/>
                  </a:lnTo>
                  <a:lnTo>
                    <a:pt x="274"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2" name="Google Shape;8152;p7"/>
            <p:cNvSpPr/>
            <p:nvPr/>
          </p:nvSpPr>
          <p:spPr>
            <a:xfrm>
              <a:off x="2674672" y="3902834"/>
              <a:ext cx="230434" cy="452796"/>
            </a:xfrm>
            <a:custGeom>
              <a:rect b="b" l="l" r="r" t="t"/>
              <a:pathLst>
                <a:path extrusionOk="0" h="9312" w="4739">
                  <a:moveTo>
                    <a:pt x="0" y="1"/>
                  </a:moveTo>
                  <a:lnTo>
                    <a:pt x="2024" y="8026"/>
                  </a:lnTo>
                  <a:lnTo>
                    <a:pt x="4739" y="9312"/>
                  </a:lnTo>
                  <a:lnTo>
                    <a:pt x="2762" y="168"/>
                  </a:lnTo>
                  <a:lnTo>
                    <a:pt x="0"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3" name="Google Shape;8153;p7"/>
            <p:cNvSpPr/>
            <p:nvPr/>
          </p:nvSpPr>
          <p:spPr>
            <a:xfrm>
              <a:off x="1966011" y="2079785"/>
              <a:ext cx="910746" cy="2095786"/>
            </a:xfrm>
            <a:custGeom>
              <a:rect b="b" l="l" r="r" t="t"/>
              <a:pathLst>
                <a:path extrusionOk="0" h="43101" w="18730">
                  <a:moveTo>
                    <a:pt x="3597" y="0"/>
                  </a:moveTo>
                  <a:cubicBezTo>
                    <a:pt x="3597" y="0"/>
                    <a:pt x="1" y="6203"/>
                    <a:pt x="84" y="11668"/>
                  </a:cubicBezTo>
                  <a:cubicBezTo>
                    <a:pt x="179" y="17133"/>
                    <a:pt x="1322" y="43089"/>
                    <a:pt x="1322" y="43089"/>
                  </a:cubicBezTo>
                  <a:lnTo>
                    <a:pt x="5478" y="43089"/>
                  </a:lnTo>
                  <a:lnTo>
                    <a:pt x="6799" y="9180"/>
                  </a:lnTo>
                  <a:lnTo>
                    <a:pt x="7347" y="9144"/>
                  </a:lnTo>
                  <a:lnTo>
                    <a:pt x="14860" y="43101"/>
                  </a:lnTo>
                  <a:lnTo>
                    <a:pt x="18729" y="42684"/>
                  </a:lnTo>
                  <a:lnTo>
                    <a:pt x="14229" y="11990"/>
                  </a:lnTo>
                  <a:cubicBezTo>
                    <a:pt x="13919" y="10013"/>
                    <a:pt x="13395" y="8084"/>
                    <a:pt x="12621" y="6239"/>
                  </a:cubicBezTo>
                  <a:cubicBezTo>
                    <a:pt x="11967" y="4667"/>
                    <a:pt x="11181" y="2012"/>
                    <a:pt x="10050" y="619"/>
                  </a:cubicBezTo>
                  <a:lnTo>
                    <a:pt x="3597" y="0"/>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4" name="Google Shape;8154;p7"/>
            <p:cNvSpPr/>
            <p:nvPr/>
          </p:nvSpPr>
          <p:spPr>
            <a:xfrm>
              <a:off x="2293695" y="655267"/>
              <a:ext cx="249592" cy="351218"/>
            </a:xfrm>
            <a:custGeom>
              <a:rect b="b" l="l" r="r" t="t"/>
              <a:pathLst>
                <a:path extrusionOk="0" h="7223" w="5133">
                  <a:moveTo>
                    <a:pt x="624" y="1"/>
                  </a:moveTo>
                  <a:cubicBezTo>
                    <a:pt x="244" y="1"/>
                    <a:pt x="1" y="31"/>
                    <a:pt x="1" y="31"/>
                  </a:cubicBezTo>
                  <a:lnTo>
                    <a:pt x="501" y="7222"/>
                  </a:lnTo>
                  <a:lnTo>
                    <a:pt x="5132" y="6174"/>
                  </a:lnTo>
                  <a:lnTo>
                    <a:pt x="5001" y="3436"/>
                  </a:lnTo>
                  <a:cubicBezTo>
                    <a:pt x="4808" y="350"/>
                    <a:pt x="1921" y="1"/>
                    <a:pt x="624"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5" name="Google Shape;8155;p7"/>
            <p:cNvSpPr/>
            <p:nvPr/>
          </p:nvSpPr>
          <p:spPr>
            <a:xfrm>
              <a:off x="2041866" y="788159"/>
              <a:ext cx="550630" cy="422649"/>
            </a:xfrm>
            <a:custGeom>
              <a:rect b="b" l="l" r="r" t="t"/>
              <a:pathLst>
                <a:path extrusionOk="0" h="8692" w="11324">
                  <a:moveTo>
                    <a:pt x="1191" y="0"/>
                  </a:moveTo>
                  <a:cubicBezTo>
                    <a:pt x="1191" y="0"/>
                    <a:pt x="132" y="2227"/>
                    <a:pt x="24" y="7144"/>
                  </a:cubicBezTo>
                  <a:cubicBezTo>
                    <a:pt x="1" y="7989"/>
                    <a:pt x="679" y="8692"/>
                    <a:pt x="1536" y="8692"/>
                  </a:cubicBezTo>
                  <a:lnTo>
                    <a:pt x="9514" y="8692"/>
                  </a:lnTo>
                  <a:cubicBezTo>
                    <a:pt x="10561" y="8692"/>
                    <a:pt x="11323" y="7656"/>
                    <a:pt x="10966" y="6668"/>
                  </a:cubicBezTo>
                  <a:cubicBezTo>
                    <a:pt x="10573" y="5608"/>
                    <a:pt x="10371" y="4144"/>
                    <a:pt x="10240" y="2227"/>
                  </a:cubicBezTo>
                  <a:lnTo>
                    <a:pt x="1191" y="0"/>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6" name="Google Shape;8156;p7"/>
            <p:cNvSpPr/>
            <p:nvPr/>
          </p:nvSpPr>
          <p:spPr>
            <a:xfrm>
              <a:off x="2074299" y="656580"/>
              <a:ext cx="459701" cy="439765"/>
            </a:xfrm>
            <a:custGeom>
              <a:rect b="b" l="l" r="r" t="t"/>
              <a:pathLst>
                <a:path extrusionOk="0" h="9044" w="9454">
                  <a:moveTo>
                    <a:pt x="4681" y="1"/>
                  </a:moveTo>
                  <a:cubicBezTo>
                    <a:pt x="4625" y="1"/>
                    <a:pt x="4569" y="2"/>
                    <a:pt x="4513" y="4"/>
                  </a:cubicBezTo>
                  <a:cubicBezTo>
                    <a:pt x="1965" y="87"/>
                    <a:pt x="0" y="2349"/>
                    <a:pt x="96" y="4790"/>
                  </a:cubicBezTo>
                  <a:cubicBezTo>
                    <a:pt x="177" y="7172"/>
                    <a:pt x="2232" y="9044"/>
                    <a:pt x="4699" y="9044"/>
                  </a:cubicBezTo>
                  <a:cubicBezTo>
                    <a:pt x="4760" y="9044"/>
                    <a:pt x="4821" y="9043"/>
                    <a:pt x="4882" y="9040"/>
                  </a:cubicBezTo>
                  <a:cubicBezTo>
                    <a:pt x="7442" y="8945"/>
                    <a:pt x="9454" y="6885"/>
                    <a:pt x="9359" y="4445"/>
                  </a:cubicBezTo>
                  <a:cubicBezTo>
                    <a:pt x="9277" y="2057"/>
                    <a:pt x="7168" y="1"/>
                    <a:pt x="4681"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7" name="Google Shape;8157;p7"/>
            <p:cNvSpPr/>
            <p:nvPr/>
          </p:nvSpPr>
          <p:spPr>
            <a:xfrm>
              <a:off x="2433249" y="890126"/>
              <a:ext cx="131433" cy="116603"/>
            </a:xfrm>
            <a:custGeom>
              <a:rect b="b" l="l" r="r" t="t"/>
              <a:pathLst>
                <a:path extrusionOk="0" h="2398" w="2703">
                  <a:moveTo>
                    <a:pt x="1362" y="1"/>
                  </a:moveTo>
                  <a:cubicBezTo>
                    <a:pt x="1231" y="1"/>
                    <a:pt x="1097" y="23"/>
                    <a:pt x="965" y="70"/>
                  </a:cubicBezTo>
                  <a:cubicBezTo>
                    <a:pt x="334" y="285"/>
                    <a:pt x="0" y="963"/>
                    <a:pt x="214" y="1594"/>
                  </a:cubicBezTo>
                  <a:cubicBezTo>
                    <a:pt x="394" y="2086"/>
                    <a:pt x="859" y="2397"/>
                    <a:pt x="1359" y="2397"/>
                  </a:cubicBezTo>
                  <a:cubicBezTo>
                    <a:pt x="1489" y="2397"/>
                    <a:pt x="1621" y="2377"/>
                    <a:pt x="1750" y="2332"/>
                  </a:cubicBezTo>
                  <a:cubicBezTo>
                    <a:pt x="2370" y="2118"/>
                    <a:pt x="2703" y="1440"/>
                    <a:pt x="2489" y="808"/>
                  </a:cubicBezTo>
                  <a:cubicBezTo>
                    <a:pt x="2319" y="319"/>
                    <a:pt x="1859" y="1"/>
                    <a:pt x="1362"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8" name="Google Shape;8158;p7"/>
            <p:cNvSpPr/>
            <p:nvPr/>
          </p:nvSpPr>
          <p:spPr>
            <a:xfrm>
              <a:off x="2211519" y="970503"/>
              <a:ext cx="165033" cy="341056"/>
            </a:xfrm>
            <a:custGeom>
              <a:rect b="b" l="l" r="r" t="t"/>
              <a:pathLst>
                <a:path extrusionOk="0" h="7014" w="3394">
                  <a:moveTo>
                    <a:pt x="1036" y="1"/>
                  </a:moveTo>
                  <a:lnTo>
                    <a:pt x="0" y="6942"/>
                  </a:lnTo>
                  <a:lnTo>
                    <a:pt x="3393" y="7014"/>
                  </a:lnTo>
                  <a:lnTo>
                    <a:pt x="3322" y="2442"/>
                  </a:lnTo>
                  <a:lnTo>
                    <a:pt x="1036"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9" name="Google Shape;8159;p7"/>
            <p:cNvSpPr/>
            <p:nvPr/>
          </p:nvSpPr>
          <p:spPr>
            <a:xfrm>
              <a:off x="2380539" y="1009889"/>
              <a:ext cx="71284" cy="16824"/>
            </a:xfrm>
            <a:custGeom>
              <a:rect b="b" l="l" r="r" t="t"/>
              <a:pathLst>
                <a:path extrusionOk="0" fill="none" h="346" w="1466">
                  <a:moveTo>
                    <a:pt x="1465" y="215"/>
                  </a:moveTo>
                  <a:cubicBezTo>
                    <a:pt x="1465" y="215"/>
                    <a:pt x="798" y="346"/>
                    <a:pt x="1" y="0"/>
                  </a:cubicBezTo>
                </a:path>
              </a:pathLst>
            </a:custGeom>
            <a:solidFill>
              <a:schemeClr val="lt1"/>
            </a:solid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0" name="Google Shape;8160;p7"/>
            <p:cNvSpPr/>
            <p:nvPr/>
          </p:nvSpPr>
          <p:spPr>
            <a:xfrm>
              <a:off x="2246820" y="965300"/>
              <a:ext cx="270987" cy="168486"/>
            </a:xfrm>
            <a:custGeom>
              <a:rect b="b" l="l" r="r" t="t"/>
              <a:pathLst>
                <a:path extrusionOk="0" h="3465" w="5573">
                  <a:moveTo>
                    <a:pt x="4334" y="1"/>
                  </a:moveTo>
                  <a:cubicBezTo>
                    <a:pt x="4116" y="1"/>
                    <a:pt x="1034" y="34"/>
                    <a:pt x="0" y="1906"/>
                  </a:cubicBezTo>
                  <a:cubicBezTo>
                    <a:pt x="0" y="1906"/>
                    <a:pt x="834" y="3465"/>
                    <a:pt x="2801" y="3465"/>
                  </a:cubicBezTo>
                  <a:cubicBezTo>
                    <a:pt x="2897" y="3465"/>
                    <a:pt x="2995" y="3461"/>
                    <a:pt x="3096" y="3453"/>
                  </a:cubicBezTo>
                  <a:cubicBezTo>
                    <a:pt x="3453" y="3430"/>
                    <a:pt x="3798" y="3311"/>
                    <a:pt x="4096" y="3120"/>
                  </a:cubicBezTo>
                  <a:cubicBezTo>
                    <a:pt x="4596" y="2799"/>
                    <a:pt x="5239" y="2060"/>
                    <a:pt x="5572" y="786"/>
                  </a:cubicBezTo>
                  <a:lnTo>
                    <a:pt x="4346" y="1"/>
                  </a:lnTo>
                  <a:cubicBezTo>
                    <a:pt x="4346" y="1"/>
                    <a:pt x="4342" y="1"/>
                    <a:pt x="4334"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1" name="Google Shape;8161;p7"/>
            <p:cNvSpPr/>
            <p:nvPr/>
          </p:nvSpPr>
          <p:spPr>
            <a:xfrm>
              <a:off x="2228878" y="1023796"/>
              <a:ext cx="31315" cy="45173"/>
            </a:xfrm>
            <a:custGeom>
              <a:rect b="b" l="l" r="r" t="t"/>
              <a:pathLst>
                <a:path extrusionOk="0" fill="none" h="929" w="644">
                  <a:moveTo>
                    <a:pt x="0" y="0"/>
                  </a:moveTo>
                  <a:lnTo>
                    <a:pt x="643" y="929"/>
                  </a:lnTo>
                </a:path>
              </a:pathLst>
            </a:custGeom>
            <a:solidFill>
              <a:schemeClr val="lt1"/>
            </a:solidFill>
            <a:ln cap="flat" cmpd="sng" w="9525">
              <a:solidFill>
                <a:schemeClr val="dk1"/>
              </a:solidFill>
              <a:prstDash val="solid"/>
              <a:miter lim="11906"/>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2" name="Google Shape;8162;p7"/>
            <p:cNvSpPr/>
            <p:nvPr/>
          </p:nvSpPr>
          <p:spPr>
            <a:xfrm>
              <a:off x="2120590" y="909916"/>
              <a:ext cx="142471" cy="126474"/>
            </a:xfrm>
            <a:custGeom>
              <a:rect b="b" l="l" r="r" t="t"/>
              <a:pathLst>
                <a:path extrusionOk="0" h="2601" w="2930">
                  <a:moveTo>
                    <a:pt x="1465" y="0"/>
                  </a:moveTo>
                  <a:cubicBezTo>
                    <a:pt x="1327" y="0"/>
                    <a:pt x="1186" y="22"/>
                    <a:pt x="1049" y="68"/>
                  </a:cubicBezTo>
                  <a:cubicBezTo>
                    <a:pt x="370" y="306"/>
                    <a:pt x="1" y="1044"/>
                    <a:pt x="239" y="1723"/>
                  </a:cubicBezTo>
                  <a:cubicBezTo>
                    <a:pt x="419" y="2264"/>
                    <a:pt x="932" y="2601"/>
                    <a:pt x="1470" y="2601"/>
                  </a:cubicBezTo>
                  <a:cubicBezTo>
                    <a:pt x="1608" y="2601"/>
                    <a:pt x="1747" y="2579"/>
                    <a:pt x="1882" y="2533"/>
                  </a:cubicBezTo>
                  <a:cubicBezTo>
                    <a:pt x="2561" y="2295"/>
                    <a:pt x="2930" y="1556"/>
                    <a:pt x="2692" y="878"/>
                  </a:cubicBezTo>
                  <a:cubicBezTo>
                    <a:pt x="2511" y="337"/>
                    <a:pt x="2006" y="0"/>
                    <a:pt x="1465" y="0"/>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3" name="Google Shape;8163;p7"/>
            <p:cNvSpPr/>
            <p:nvPr/>
          </p:nvSpPr>
          <p:spPr>
            <a:xfrm>
              <a:off x="2484742" y="1335239"/>
              <a:ext cx="473656" cy="757869"/>
            </a:xfrm>
            <a:custGeom>
              <a:rect b="b" l="l" r="r" t="t"/>
              <a:pathLst>
                <a:path extrusionOk="0" h="15586" w="9741">
                  <a:moveTo>
                    <a:pt x="1" y="1"/>
                  </a:moveTo>
                  <a:lnTo>
                    <a:pt x="1656" y="12979"/>
                  </a:lnTo>
                  <a:lnTo>
                    <a:pt x="6025" y="15586"/>
                  </a:lnTo>
                  <a:cubicBezTo>
                    <a:pt x="9740" y="13086"/>
                    <a:pt x="6609" y="8264"/>
                    <a:pt x="5347" y="4227"/>
                  </a:cubicBezTo>
                  <a:cubicBezTo>
                    <a:pt x="4085" y="180"/>
                    <a:pt x="1" y="1"/>
                    <a:pt x="1"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4" name="Google Shape;8164;p7"/>
            <p:cNvSpPr/>
            <p:nvPr/>
          </p:nvSpPr>
          <p:spPr>
            <a:xfrm>
              <a:off x="2128710" y="1371124"/>
              <a:ext cx="370571" cy="753833"/>
            </a:xfrm>
            <a:custGeom>
              <a:rect b="b" l="l" r="r" t="t"/>
              <a:pathLst>
                <a:path extrusionOk="0" h="15503" w="7621">
                  <a:moveTo>
                    <a:pt x="0" y="1"/>
                  </a:moveTo>
                  <a:lnTo>
                    <a:pt x="0" y="15503"/>
                  </a:lnTo>
                  <a:lnTo>
                    <a:pt x="7620" y="15503"/>
                  </a:lnTo>
                  <a:lnTo>
                    <a:pt x="7620"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5" name="Google Shape;8165;p7"/>
            <p:cNvSpPr/>
            <p:nvPr/>
          </p:nvSpPr>
          <p:spPr>
            <a:xfrm>
              <a:off x="2123507" y="1308058"/>
              <a:ext cx="425566" cy="156961"/>
            </a:xfrm>
            <a:custGeom>
              <a:rect b="b" l="l" r="r" t="t"/>
              <a:pathLst>
                <a:path extrusionOk="0" h="3228" w="8752">
                  <a:moveTo>
                    <a:pt x="1810" y="0"/>
                  </a:moveTo>
                  <a:lnTo>
                    <a:pt x="0" y="476"/>
                  </a:lnTo>
                  <a:cubicBezTo>
                    <a:pt x="0" y="476"/>
                    <a:pt x="987" y="3227"/>
                    <a:pt x="4273" y="3227"/>
                  </a:cubicBezTo>
                  <a:cubicBezTo>
                    <a:pt x="4486" y="3227"/>
                    <a:pt x="4709" y="3216"/>
                    <a:pt x="4941" y="3191"/>
                  </a:cubicBezTo>
                  <a:cubicBezTo>
                    <a:pt x="8751" y="2786"/>
                    <a:pt x="6965" y="429"/>
                    <a:pt x="6965" y="429"/>
                  </a:cubicBezTo>
                  <a:lnTo>
                    <a:pt x="5203" y="72"/>
                  </a:lnTo>
                  <a:lnTo>
                    <a:pt x="1810" y="0"/>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6" name="Google Shape;8166;p7"/>
            <p:cNvSpPr/>
            <p:nvPr/>
          </p:nvSpPr>
          <p:spPr>
            <a:xfrm>
              <a:off x="1829958" y="1313844"/>
              <a:ext cx="431352" cy="1751910"/>
            </a:xfrm>
            <a:custGeom>
              <a:rect b="b" l="l" r="r" t="t"/>
              <a:pathLst>
                <a:path extrusionOk="0" h="36029" w="8871">
                  <a:moveTo>
                    <a:pt x="7418" y="0"/>
                  </a:moveTo>
                  <a:lnTo>
                    <a:pt x="3668" y="953"/>
                  </a:lnTo>
                  <a:cubicBezTo>
                    <a:pt x="2930" y="1167"/>
                    <a:pt x="2454" y="1881"/>
                    <a:pt x="2537" y="2655"/>
                  </a:cubicBezTo>
                  <a:lnTo>
                    <a:pt x="3775" y="13109"/>
                  </a:lnTo>
                  <a:lnTo>
                    <a:pt x="1" y="36028"/>
                  </a:lnTo>
                  <a:lnTo>
                    <a:pt x="8395" y="36028"/>
                  </a:lnTo>
                  <a:cubicBezTo>
                    <a:pt x="8871" y="16764"/>
                    <a:pt x="7418" y="0"/>
                    <a:pt x="7418" y="0"/>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7" name="Google Shape;8167;p7"/>
            <p:cNvSpPr/>
            <p:nvPr/>
          </p:nvSpPr>
          <p:spPr>
            <a:xfrm>
              <a:off x="2376503" y="1311510"/>
              <a:ext cx="398336" cy="1734551"/>
            </a:xfrm>
            <a:custGeom>
              <a:rect b="b" l="l" r="r" t="t"/>
              <a:pathLst>
                <a:path extrusionOk="0" h="35672" w="8192">
                  <a:moveTo>
                    <a:pt x="0" y="1"/>
                  </a:moveTo>
                  <a:cubicBezTo>
                    <a:pt x="0" y="1"/>
                    <a:pt x="1262" y="1989"/>
                    <a:pt x="1239" y="12847"/>
                  </a:cubicBezTo>
                  <a:cubicBezTo>
                    <a:pt x="1215" y="21694"/>
                    <a:pt x="2489" y="35672"/>
                    <a:pt x="2489" y="35672"/>
                  </a:cubicBezTo>
                  <a:lnTo>
                    <a:pt x="8192" y="35672"/>
                  </a:lnTo>
                  <a:lnTo>
                    <a:pt x="3477" y="12585"/>
                  </a:lnTo>
                  <a:lnTo>
                    <a:pt x="3703" y="1691"/>
                  </a:lnTo>
                  <a:cubicBezTo>
                    <a:pt x="3715" y="1144"/>
                    <a:pt x="3334" y="679"/>
                    <a:pt x="2810" y="572"/>
                  </a:cubicBezTo>
                  <a:lnTo>
                    <a:pt x="0"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8" name="Google Shape;8168;p7"/>
            <p:cNvSpPr/>
            <p:nvPr/>
          </p:nvSpPr>
          <p:spPr>
            <a:xfrm>
              <a:off x="2549608" y="1492736"/>
              <a:ext cx="4668" cy="204420"/>
            </a:xfrm>
            <a:custGeom>
              <a:rect b="b" l="l" r="r" t="t"/>
              <a:pathLst>
                <a:path extrusionOk="0" fill="none" h="4204" w="96">
                  <a:moveTo>
                    <a:pt x="96" y="0"/>
                  </a:moveTo>
                  <a:lnTo>
                    <a:pt x="0" y="4203"/>
                  </a:lnTo>
                </a:path>
              </a:pathLst>
            </a:custGeom>
            <a:solidFill>
              <a:schemeClr val="lt1"/>
            </a:solid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9" name="Google Shape;8169;p7"/>
            <p:cNvSpPr/>
            <p:nvPr/>
          </p:nvSpPr>
          <p:spPr>
            <a:xfrm>
              <a:off x="2389243" y="1514714"/>
              <a:ext cx="304538" cy="456832"/>
            </a:xfrm>
            <a:custGeom>
              <a:rect b="b" l="l" r="r" t="t"/>
              <a:pathLst>
                <a:path extrusionOk="0" h="9395" w="6263">
                  <a:moveTo>
                    <a:pt x="6263" y="1"/>
                  </a:moveTo>
                  <a:lnTo>
                    <a:pt x="2096" y="1668"/>
                  </a:lnTo>
                  <a:lnTo>
                    <a:pt x="0" y="9038"/>
                  </a:lnTo>
                  <a:lnTo>
                    <a:pt x="2917" y="9395"/>
                  </a:lnTo>
                  <a:lnTo>
                    <a:pt x="3441" y="8597"/>
                  </a:lnTo>
                  <a:lnTo>
                    <a:pt x="6263"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0" name="Google Shape;8170;p7"/>
            <p:cNvSpPr/>
            <p:nvPr/>
          </p:nvSpPr>
          <p:spPr>
            <a:xfrm>
              <a:off x="2356227" y="1840210"/>
              <a:ext cx="233935" cy="206316"/>
            </a:xfrm>
            <a:custGeom>
              <a:rect b="b" l="l" r="r" t="t"/>
              <a:pathLst>
                <a:path extrusionOk="0" h="4243" w="4811">
                  <a:moveTo>
                    <a:pt x="1126" y="0"/>
                  </a:moveTo>
                  <a:cubicBezTo>
                    <a:pt x="886" y="0"/>
                    <a:pt x="327" y="250"/>
                    <a:pt x="60" y="2451"/>
                  </a:cubicBezTo>
                  <a:cubicBezTo>
                    <a:pt x="1" y="2927"/>
                    <a:pt x="179" y="3391"/>
                    <a:pt x="548" y="3689"/>
                  </a:cubicBezTo>
                  <a:cubicBezTo>
                    <a:pt x="906" y="3972"/>
                    <a:pt x="1455" y="4243"/>
                    <a:pt x="2248" y="4243"/>
                  </a:cubicBezTo>
                  <a:cubicBezTo>
                    <a:pt x="2591" y="4243"/>
                    <a:pt x="2979" y="4192"/>
                    <a:pt x="3418" y="4070"/>
                  </a:cubicBezTo>
                  <a:lnTo>
                    <a:pt x="4513" y="2165"/>
                  </a:lnTo>
                  <a:lnTo>
                    <a:pt x="4668" y="1010"/>
                  </a:lnTo>
                  <a:cubicBezTo>
                    <a:pt x="4787" y="760"/>
                    <a:pt x="4811" y="462"/>
                    <a:pt x="4537" y="403"/>
                  </a:cubicBezTo>
                  <a:cubicBezTo>
                    <a:pt x="4504" y="396"/>
                    <a:pt x="4472" y="393"/>
                    <a:pt x="4441" y="393"/>
                  </a:cubicBezTo>
                  <a:cubicBezTo>
                    <a:pt x="4312" y="393"/>
                    <a:pt x="4195" y="450"/>
                    <a:pt x="4108" y="546"/>
                  </a:cubicBezTo>
                  <a:lnTo>
                    <a:pt x="3370" y="1474"/>
                  </a:lnTo>
                  <a:cubicBezTo>
                    <a:pt x="3370" y="1474"/>
                    <a:pt x="3320" y="1479"/>
                    <a:pt x="3235" y="1479"/>
                  </a:cubicBezTo>
                  <a:cubicBezTo>
                    <a:pt x="2822" y="1479"/>
                    <a:pt x="1584" y="1365"/>
                    <a:pt x="1239" y="22"/>
                  </a:cubicBezTo>
                  <a:cubicBezTo>
                    <a:pt x="1239" y="22"/>
                    <a:pt x="1196" y="0"/>
                    <a:pt x="1126" y="0"/>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1" name="Google Shape;8171;p7"/>
            <p:cNvSpPr/>
            <p:nvPr/>
          </p:nvSpPr>
          <p:spPr>
            <a:xfrm>
              <a:off x="2522378" y="1928659"/>
              <a:ext cx="127981" cy="139602"/>
            </a:xfrm>
            <a:custGeom>
              <a:rect b="b" l="l" r="r" t="t"/>
              <a:pathLst>
                <a:path extrusionOk="0" h="2871" w="2632">
                  <a:moveTo>
                    <a:pt x="656" y="1"/>
                  </a:moveTo>
                  <a:lnTo>
                    <a:pt x="1" y="2251"/>
                  </a:lnTo>
                  <a:lnTo>
                    <a:pt x="1894" y="2870"/>
                  </a:lnTo>
                  <a:lnTo>
                    <a:pt x="2632" y="775"/>
                  </a:lnTo>
                  <a:lnTo>
                    <a:pt x="656"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2" name="Google Shape;8172;p7"/>
            <p:cNvSpPr/>
            <p:nvPr/>
          </p:nvSpPr>
          <p:spPr>
            <a:xfrm>
              <a:off x="2522378" y="1928659"/>
              <a:ext cx="269285" cy="205927"/>
            </a:xfrm>
            <a:custGeom>
              <a:rect b="b" l="l" r="r" t="t"/>
              <a:pathLst>
                <a:path extrusionOk="0" h="4235" w="5538">
                  <a:moveTo>
                    <a:pt x="5537" y="1"/>
                  </a:moveTo>
                  <a:lnTo>
                    <a:pt x="1668" y="120"/>
                  </a:lnTo>
                  <a:lnTo>
                    <a:pt x="1" y="3858"/>
                  </a:lnTo>
                  <a:cubicBezTo>
                    <a:pt x="1" y="3858"/>
                    <a:pt x="1029" y="4235"/>
                    <a:pt x="2328" y="4235"/>
                  </a:cubicBezTo>
                  <a:cubicBezTo>
                    <a:pt x="3256" y="4235"/>
                    <a:pt x="4323" y="4042"/>
                    <a:pt x="5251" y="3382"/>
                  </a:cubicBezTo>
                  <a:lnTo>
                    <a:pt x="5537"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3" name="Google Shape;8173;p7"/>
            <p:cNvSpPr/>
            <p:nvPr/>
          </p:nvSpPr>
          <p:spPr>
            <a:xfrm>
              <a:off x="2602269" y="1922289"/>
              <a:ext cx="169701" cy="15706"/>
            </a:xfrm>
            <a:custGeom>
              <a:rect b="b" l="l" r="r" t="t"/>
              <a:pathLst>
                <a:path extrusionOk="0" fill="none" h="323" w="3490">
                  <a:moveTo>
                    <a:pt x="1" y="322"/>
                  </a:moveTo>
                  <a:lnTo>
                    <a:pt x="3489" y="1"/>
                  </a:lnTo>
                </a:path>
              </a:pathLst>
            </a:custGeom>
            <a:solidFill>
              <a:schemeClr val="lt1"/>
            </a:solid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4" name="Google Shape;8174;p7"/>
            <p:cNvSpPr/>
            <p:nvPr/>
          </p:nvSpPr>
          <p:spPr>
            <a:xfrm>
              <a:off x="1495370" y="1354932"/>
              <a:ext cx="559868" cy="632271"/>
            </a:xfrm>
            <a:custGeom>
              <a:rect b="b" l="l" r="r" t="t"/>
              <a:pathLst>
                <a:path extrusionOk="0" h="13003" w="11514">
                  <a:moveTo>
                    <a:pt x="10966" y="1"/>
                  </a:moveTo>
                  <a:cubicBezTo>
                    <a:pt x="10966" y="1"/>
                    <a:pt x="6025" y="655"/>
                    <a:pt x="0" y="10073"/>
                  </a:cubicBezTo>
                  <a:lnTo>
                    <a:pt x="3560" y="13002"/>
                  </a:lnTo>
                  <a:cubicBezTo>
                    <a:pt x="3560" y="13002"/>
                    <a:pt x="8418" y="7680"/>
                    <a:pt x="11513" y="5716"/>
                  </a:cubicBezTo>
                  <a:lnTo>
                    <a:pt x="10966" y="1"/>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5" name="Google Shape;8175;p7"/>
            <p:cNvSpPr/>
            <p:nvPr/>
          </p:nvSpPr>
          <p:spPr>
            <a:xfrm>
              <a:off x="1982252" y="1649016"/>
              <a:ext cx="48674" cy="42352"/>
            </a:xfrm>
            <a:custGeom>
              <a:rect b="b" l="l" r="r" t="t"/>
              <a:pathLst>
                <a:path extrusionOk="0" fill="none" h="871" w="1001">
                  <a:moveTo>
                    <a:pt x="0" y="870"/>
                  </a:moveTo>
                  <a:lnTo>
                    <a:pt x="1000" y="1"/>
                  </a:lnTo>
                </a:path>
              </a:pathLst>
            </a:custGeom>
            <a:solidFill>
              <a:schemeClr val="lt1"/>
            </a:solid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6" name="Google Shape;8176;p7"/>
            <p:cNvSpPr/>
            <p:nvPr/>
          </p:nvSpPr>
          <p:spPr>
            <a:xfrm>
              <a:off x="1711313" y="1950686"/>
              <a:ext cx="215992" cy="189346"/>
            </a:xfrm>
            <a:custGeom>
              <a:rect b="b" l="l" r="r" t="t"/>
              <a:pathLst>
                <a:path extrusionOk="0" h="3894" w="4442">
                  <a:moveTo>
                    <a:pt x="964" y="0"/>
                  </a:moveTo>
                  <a:lnTo>
                    <a:pt x="0" y="2465"/>
                  </a:lnTo>
                  <a:lnTo>
                    <a:pt x="2953" y="3893"/>
                  </a:lnTo>
                  <a:lnTo>
                    <a:pt x="4441" y="2191"/>
                  </a:lnTo>
                  <a:lnTo>
                    <a:pt x="964" y="0"/>
                  </a:ln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7" name="Google Shape;8177;p7"/>
            <p:cNvSpPr/>
            <p:nvPr/>
          </p:nvSpPr>
          <p:spPr>
            <a:xfrm>
              <a:off x="1451364" y="1805686"/>
              <a:ext cx="471274" cy="346502"/>
            </a:xfrm>
            <a:custGeom>
              <a:rect b="b" l="l" r="r" t="t"/>
              <a:pathLst>
                <a:path extrusionOk="0" h="7126" w="9692">
                  <a:moveTo>
                    <a:pt x="2638" y="1"/>
                  </a:moveTo>
                  <a:cubicBezTo>
                    <a:pt x="1817" y="1"/>
                    <a:pt x="1026" y="447"/>
                    <a:pt x="631" y="1220"/>
                  </a:cubicBezTo>
                  <a:cubicBezTo>
                    <a:pt x="0" y="2446"/>
                    <a:pt x="595" y="3946"/>
                    <a:pt x="1905" y="4399"/>
                  </a:cubicBezTo>
                  <a:lnTo>
                    <a:pt x="7763" y="7125"/>
                  </a:lnTo>
                  <a:lnTo>
                    <a:pt x="9692" y="3946"/>
                  </a:lnTo>
                  <a:lnTo>
                    <a:pt x="3655" y="244"/>
                  </a:lnTo>
                  <a:cubicBezTo>
                    <a:pt x="3329" y="79"/>
                    <a:pt x="2981" y="1"/>
                    <a:pt x="2638"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8" name="Google Shape;8178;p7"/>
            <p:cNvSpPr/>
            <p:nvPr/>
          </p:nvSpPr>
          <p:spPr>
            <a:xfrm>
              <a:off x="1663807" y="1838946"/>
              <a:ext cx="99633" cy="61413"/>
            </a:xfrm>
            <a:custGeom>
              <a:rect b="b" l="l" r="r" t="t"/>
              <a:pathLst>
                <a:path extrusionOk="0" fill="none" h="1263" w="2049">
                  <a:moveTo>
                    <a:pt x="2049" y="1262"/>
                  </a:moveTo>
                  <a:lnTo>
                    <a:pt x="1" y="0"/>
                  </a:lnTo>
                </a:path>
              </a:pathLst>
            </a:custGeom>
            <a:solidFill>
              <a:schemeClr val="lt1"/>
            </a:solid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9" name="Google Shape;8179;p7"/>
            <p:cNvSpPr/>
            <p:nvPr/>
          </p:nvSpPr>
          <p:spPr>
            <a:xfrm>
              <a:off x="2172278" y="697182"/>
              <a:ext cx="361138" cy="433686"/>
            </a:xfrm>
            <a:custGeom>
              <a:rect b="b" l="l" r="r" t="t"/>
              <a:pathLst>
                <a:path extrusionOk="0" h="8919" w="7427">
                  <a:moveTo>
                    <a:pt x="3604" y="1"/>
                  </a:moveTo>
                  <a:cubicBezTo>
                    <a:pt x="1657" y="1"/>
                    <a:pt x="0" y="1936"/>
                    <a:pt x="748" y="5527"/>
                  </a:cubicBezTo>
                  <a:cubicBezTo>
                    <a:pt x="1402" y="8658"/>
                    <a:pt x="3772" y="8860"/>
                    <a:pt x="3772" y="8860"/>
                  </a:cubicBezTo>
                  <a:cubicBezTo>
                    <a:pt x="3992" y="8900"/>
                    <a:pt x="4200" y="8919"/>
                    <a:pt x="4395" y="8919"/>
                  </a:cubicBezTo>
                  <a:cubicBezTo>
                    <a:pt x="5960" y="8919"/>
                    <a:pt x="6735" y="7708"/>
                    <a:pt x="7105" y="6300"/>
                  </a:cubicBezTo>
                  <a:cubicBezTo>
                    <a:pt x="7427" y="5086"/>
                    <a:pt x="7058" y="3360"/>
                    <a:pt x="6784" y="2217"/>
                  </a:cubicBezTo>
                  <a:cubicBezTo>
                    <a:pt x="6689" y="1836"/>
                    <a:pt x="6165" y="1121"/>
                    <a:pt x="5867" y="883"/>
                  </a:cubicBezTo>
                  <a:cubicBezTo>
                    <a:pt x="5151" y="289"/>
                    <a:pt x="4356" y="1"/>
                    <a:pt x="3604"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80" name="Google Shape;8180;p7"/>
            <p:cNvSpPr/>
            <p:nvPr/>
          </p:nvSpPr>
          <p:spPr>
            <a:xfrm rot="-619318">
              <a:off x="1807331" y="1925487"/>
              <a:ext cx="335849" cy="245748"/>
            </a:xfrm>
            <a:custGeom>
              <a:rect b="b" l="l" r="r" t="t"/>
              <a:pathLst>
                <a:path extrusionOk="0" h="5054" w="6907">
                  <a:moveTo>
                    <a:pt x="3774" y="1"/>
                  </a:moveTo>
                  <a:cubicBezTo>
                    <a:pt x="3654" y="1"/>
                    <a:pt x="3539" y="49"/>
                    <a:pt x="3454" y="149"/>
                  </a:cubicBezTo>
                  <a:lnTo>
                    <a:pt x="1489" y="2340"/>
                  </a:lnTo>
                  <a:lnTo>
                    <a:pt x="1" y="4042"/>
                  </a:lnTo>
                  <a:cubicBezTo>
                    <a:pt x="923" y="4631"/>
                    <a:pt x="1840" y="4847"/>
                    <a:pt x="2487" y="4847"/>
                  </a:cubicBezTo>
                  <a:cubicBezTo>
                    <a:pt x="2833" y="4847"/>
                    <a:pt x="3102" y="4785"/>
                    <a:pt x="3251" y="4685"/>
                  </a:cubicBezTo>
                  <a:cubicBezTo>
                    <a:pt x="3311" y="4697"/>
                    <a:pt x="5228" y="5043"/>
                    <a:pt x="5228" y="5043"/>
                  </a:cubicBezTo>
                  <a:cubicBezTo>
                    <a:pt x="5256" y="5050"/>
                    <a:pt x="5285" y="5054"/>
                    <a:pt x="5314" y="5054"/>
                  </a:cubicBezTo>
                  <a:cubicBezTo>
                    <a:pt x="5467" y="5054"/>
                    <a:pt x="5616" y="4953"/>
                    <a:pt x="5656" y="4793"/>
                  </a:cubicBezTo>
                  <a:cubicBezTo>
                    <a:pt x="5704" y="4650"/>
                    <a:pt x="5692" y="4435"/>
                    <a:pt x="5299" y="4304"/>
                  </a:cubicBezTo>
                  <a:lnTo>
                    <a:pt x="5299" y="4304"/>
                  </a:lnTo>
                  <a:lnTo>
                    <a:pt x="5692" y="4435"/>
                  </a:lnTo>
                  <a:cubicBezTo>
                    <a:pt x="5727" y="4446"/>
                    <a:pt x="5763" y="4451"/>
                    <a:pt x="5797" y="4451"/>
                  </a:cubicBezTo>
                  <a:cubicBezTo>
                    <a:pt x="5961" y="4451"/>
                    <a:pt x="6107" y="4340"/>
                    <a:pt x="6156" y="4173"/>
                  </a:cubicBezTo>
                  <a:cubicBezTo>
                    <a:pt x="6204" y="3983"/>
                    <a:pt x="6073" y="3780"/>
                    <a:pt x="5835" y="3673"/>
                  </a:cubicBezTo>
                  <a:lnTo>
                    <a:pt x="5835" y="3673"/>
                  </a:lnTo>
                  <a:lnTo>
                    <a:pt x="6133" y="3745"/>
                  </a:lnTo>
                  <a:cubicBezTo>
                    <a:pt x="6165" y="3754"/>
                    <a:pt x="6199" y="3758"/>
                    <a:pt x="6231" y="3758"/>
                  </a:cubicBezTo>
                  <a:cubicBezTo>
                    <a:pt x="6412" y="3758"/>
                    <a:pt x="6579" y="3625"/>
                    <a:pt x="6609" y="3423"/>
                  </a:cubicBezTo>
                  <a:cubicBezTo>
                    <a:pt x="6645" y="3221"/>
                    <a:pt x="6514" y="3018"/>
                    <a:pt x="6323" y="2959"/>
                  </a:cubicBezTo>
                  <a:lnTo>
                    <a:pt x="5883" y="2804"/>
                  </a:lnTo>
                  <a:lnTo>
                    <a:pt x="6383" y="2852"/>
                  </a:lnTo>
                  <a:cubicBezTo>
                    <a:pt x="6410" y="2857"/>
                    <a:pt x="6437" y="2860"/>
                    <a:pt x="6464" y="2860"/>
                  </a:cubicBezTo>
                  <a:cubicBezTo>
                    <a:pt x="6670" y="2860"/>
                    <a:pt x="6851" y="2704"/>
                    <a:pt x="6883" y="2483"/>
                  </a:cubicBezTo>
                  <a:cubicBezTo>
                    <a:pt x="6906" y="2268"/>
                    <a:pt x="6764" y="2066"/>
                    <a:pt x="6561" y="1995"/>
                  </a:cubicBezTo>
                  <a:lnTo>
                    <a:pt x="4085" y="1149"/>
                  </a:lnTo>
                  <a:lnTo>
                    <a:pt x="4216" y="590"/>
                  </a:lnTo>
                  <a:cubicBezTo>
                    <a:pt x="4275" y="387"/>
                    <a:pt x="4192" y="173"/>
                    <a:pt x="4013" y="66"/>
                  </a:cubicBezTo>
                  <a:cubicBezTo>
                    <a:pt x="3937" y="23"/>
                    <a:pt x="3854" y="1"/>
                    <a:pt x="3774"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4" name="Shape 8184"/>
        <p:cNvGrpSpPr/>
        <p:nvPr/>
      </p:nvGrpSpPr>
      <p:grpSpPr>
        <a:xfrm>
          <a:off x="0" y="0"/>
          <a:ext cx="0" cy="0"/>
          <a:chOff x="0" y="0"/>
          <a:chExt cx="0" cy="0"/>
        </a:xfrm>
      </p:grpSpPr>
      <p:sp>
        <p:nvSpPr>
          <p:cNvPr id="8185" name="Google Shape;8185;p8"/>
          <p:cNvSpPr txBox="1"/>
          <p:nvPr>
            <p:ph type="title"/>
          </p:nvPr>
        </p:nvSpPr>
        <p:spPr>
          <a:xfrm>
            <a:off x="76200" y="-55325"/>
            <a:ext cx="9085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sz="2800"/>
              <a:t>Alignment with Competencies and Learning Levels</a:t>
            </a:r>
            <a:endParaRPr sz="2800"/>
          </a:p>
        </p:txBody>
      </p:sp>
      <p:sp>
        <p:nvSpPr>
          <p:cNvPr id="8186" name="Google Shape;8186;p8"/>
          <p:cNvSpPr txBox="1"/>
          <p:nvPr/>
        </p:nvSpPr>
        <p:spPr>
          <a:xfrm>
            <a:off x="431750" y="1651925"/>
            <a:ext cx="6692100" cy="247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DM Sans"/>
              <a:ea typeface="DM Sans"/>
              <a:cs typeface="DM Sans"/>
              <a:sym typeface="DM Sans"/>
            </a:endParaRPr>
          </a:p>
        </p:txBody>
      </p:sp>
      <p:graphicFrame>
        <p:nvGraphicFramePr>
          <p:cNvPr id="8187" name="Google Shape;8187;p8"/>
          <p:cNvGraphicFramePr/>
          <p:nvPr/>
        </p:nvGraphicFramePr>
        <p:xfrm>
          <a:off x="140263" y="465875"/>
          <a:ext cx="3000000" cy="3000000"/>
        </p:xfrm>
        <a:graphic>
          <a:graphicData uri="http://schemas.openxmlformats.org/drawingml/2006/table">
            <a:tbl>
              <a:tblPr bandCol="1" bandRow="1">
                <a:noFill/>
                <a:tableStyleId>{E2420634-8E77-4565-86D1-729B6C62095F}</a:tableStyleId>
              </a:tblPr>
              <a:tblGrid>
                <a:gridCol w="1694675"/>
                <a:gridCol w="1144825"/>
                <a:gridCol w="1088525"/>
                <a:gridCol w="927250"/>
                <a:gridCol w="2039900"/>
                <a:gridCol w="940075"/>
                <a:gridCol w="1110025"/>
              </a:tblGrid>
              <a:tr h="902250">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Personal Course Objectives</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At the completion of this course, the student should be able to:</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AFPC Pharmacy Informatics Competencies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NAPRA Professional Competencies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AFPC Educational Outcomes</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CPSI Competency Domain (2019)</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Learning Level</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(ICE – Ideas, Connections, Extensions)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b="1" lang="en" sz="1200" u="none" cap="none" strike="noStrike">
                          <a:latin typeface="Times New Roman"/>
                          <a:ea typeface="Times New Roman"/>
                          <a:cs typeface="Times New Roman"/>
                          <a:sym typeface="Times New Roman"/>
                        </a:rPr>
                        <a:t>Performance Level</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(Novice, Functional, Competent)</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r>
              <a:tr h="628025">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Define informatics and its role in the Canadian pharmacy system</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2.4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3.8</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1.4.3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LM 1.4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3.4 Employ healthcare technology to provide safe patient care</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5.4 Discuss the impact of the human/ technology interface on patient safety</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Extensions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Functional</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r>
              <a:tr h="133995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Navigate, access, and search a wide variety of online resources to locate high-quality and evidence-based information</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1.2 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1.5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3.1</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2.5.2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2.5.3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2.5.4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2.5.5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2.5.8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2.6.1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3.1.2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SC1.1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SC2.1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SC2.2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SC2.3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SC3.2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3.4 Employ healthcare technology to provide safe patient care</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5.3 Apply critical thinking techniques to enhance safe decision outcomes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Connections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Functional</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r>
              <a:tr h="1524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Critically appraise websites and apps for authority, bias, currency, reliability, and relevance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1.5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6.1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6.2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6.3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7.1.1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SC1.1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SC2.3 </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SC3.2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3.4 Employ healthcare technology to provide safe patient care</a:t>
                      </a:r>
                      <a:endParaRPr sz="12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5.3 Apply critical thinking techniques to enhance safe decision outcomes</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Extensions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Times New Roman"/>
                          <a:ea typeface="Times New Roman"/>
                          <a:cs typeface="Times New Roman"/>
                          <a:sym typeface="Times New Roman"/>
                        </a:rPr>
                        <a:t>Competent </a:t>
                      </a:r>
                      <a:endParaRPr sz="1200" u="none" cap="none" strike="noStrike">
                        <a:latin typeface="Times New Roman"/>
                        <a:ea typeface="Times New Roman"/>
                        <a:cs typeface="Times New Roman"/>
                        <a:sym typeface="Times New Roman"/>
                      </a:endParaRPr>
                    </a:p>
                  </a:txBody>
                  <a:tcPr marT="0" marB="0" marR="68575" marL="68575">
                    <a:solidFill>
                      <a:schemeClr val="lt1"/>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BF2F9"/>
            </a:gs>
          </a:gsLst>
          <a:lin ang="10801400" scaled="0"/>
        </a:gradFill>
      </p:bgPr>
    </p:bg>
    <p:spTree>
      <p:nvGrpSpPr>
        <p:cNvPr id="8191" name="Shape 8191"/>
        <p:cNvGrpSpPr/>
        <p:nvPr/>
      </p:nvGrpSpPr>
      <p:grpSpPr>
        <a:xfrm>
          <a:off x="0" y="0"/>
          <a:ext cx="0" cy="0"/>
          <a:chOff x="0" y="0"/>
          <a:chExt cx="0" cy="0"/>
        </a:xfrm>
      </p:grpSpPr>
      <p:sp>
        <p:nvSpPr>
          <p:cNvPr id="8192" name="Google Shape;8192;p9"/>
          <p:cNvSpPr txBox="1"/>
          <p:nvPr>
            <p:ph type="title"/>
          </p:nvPr>
        </p:nvSpPr>
        <p:spPr>
          <a:xfrm>
            <a:off x="713225" y="367050"/>
            <a:ext cx="779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
              <a:t>Creating Individual Lectures</a:t>
            </a:r>
            <a:endParaRPr/>
          </a:p>
        </p:txBody>
      </p:sp>
      <p:grpSp>
        <p:nvGrpSpPr>
          <p:cNvPr id="8193" name="Google Shape;8193;p9"/>
          <p:cNvGrpSpPr/>
          <p:nvPr/>
        </p:nvGrpSpPr>
        <p:grpSpPr>
          <a:xfrm>
            <a:off x="1754824" y="1964572"/>
            <a:ext cx="5744179" cy="1875173"/>
            <a:chOff x="721800" y="2094725"/>
            <a:chExt cx="3288966" cy="1073675"/>
          </a:xfrm>
        </p:grpSpPr>
        <p:sp>
          <p:nvSpPr>
            <p:cNvPr id="8194" name="Google Shape;8194;p9"/>
            <p:cNvSpPr/>
            <p:nvPr/>
          </p:nvSpPr>
          <p:spPr>
            <a:xfrm>
              <a:off x="745325" y="2094725"/>
              <a:ext cx="1073675" cy="536700"/>
            </a:xfrm>
            <a:custGeom>
              <a:rect b="b" l="l" r="r" t="t"/>
              <a:pathLst>
                <a:path extrusionOk="0" fill="none" h="21468" w="42947">
                  <a:moveTo>
                    <a:pt x="0" y="21468"/>
                  </a:moveTo>
                  <a:cubicBezTo>
                    <a:pt x="0" y="9609"/>
                    <a:pt x="9609" y="1"/>
                    <a:pt x="21479" y="1"/>
                  </a:cubicBezTo>
                  <a:cubicBezTo>
                    <a:pt x="33338" y="1"/>
                    <a:pt x="42946" y="9609"/>
                    <a:pt x="42946" y="21468"/>
                  </a:cubicBezTo>
                </a:path>
              </a:pathLst>
            </a:custGeom>
            <a:noFill/>
            <a:ln cap="rnd" cmpd="sng" w="128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5" name="Google Shape;8195;p9"/>
            <p:cNvSpPr/>
            <p:nvPr/>
          </p:nvSpPr>
          <p:spPr>
            <a:xfrm>
              <a:off x="1818975" y="2631400"/>
              <a:ext cx="1073950" cy="537000"/>
            </a:xfrm>
            <a:custGeom>
              <a:rect b="b" l="l" r="r" t="t"/>
              <a:pathLst>
                <a:path extrusionOk="0" fill="none" h="21480" w="42958">
                  <a:moveTo>
                    <a:pt x="42958" y="1"/>
                  </a:moveTo>
                  <a:cubicBezTo>
                    <a:pt x="42958" y="11871"/>
                    <a:pt x="33338" y="21480"/>
                    <a:pt x="21479" y="21480"/>
                  </a:cubicBezTo>
                  <a:cubicBezTo>
                    <a:pt x="9620" y="21480"/>
                    <a:pt x="0" y="11871"/>
                    <a:pt x="0" y="1"/>
                  </a:cubicBezTo>
                </a:path>
              </a:pathLst>
            </a:custGeom>
            <a:noFill/>
            <a:ln cap="rnd" cmpd="sng" w="128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6" name="Google Shape;8196;p9"/>
            <p:cNvSpPr/>
            <p:nvPr/>
          </p:nvSpPr>
          <p:spPr>
            <a:xfrm>
              <a:off x="2892900" y="2094725"/>
              <a:ext cx="1073675" cy="536700"/>
            </a:xfrm>
            <a:custGeom>
              <a:rect b="b" l="l" r="r" t="t"/>
              <a:pathLst>
                <a:path extrusionOk="0" fill="none" h="21468" w="42947">
                  <a:moveTo>
                    <a:pt x="1" y="21468"/>
                  </a:moveTo>
                  <a:cubicBezTo>
                    <a:pt x="1" y="9609"/>
                    <a:pt x="9609" y="1"/>
                    <a:pt x="21480" y="1"/>
                  </a:cubicBezTo>
                  <a:cubicBezTo>
                    <a:pt x="33338" y="1"/>
                    <a:pt x="42947" y="9609"/>
                    <a:pt x="42947" y="21468"/>
                  </a:cubicBezTo>
                </a:path>
              </a:pathLst>
            </a:custGeom>
            <a:noFill/>
            <a:ln cap="rnd" cmpd="sng" w="128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7" name="Google Shape;8197;p9"/>
            <p:cNvSpPr/>
            <p:nvPr/>
          </p:nvSpPr>
          <p:spPr>
            <a:xfrm>
              <a:off x="897725" y="2253075"/>
              <a:ext cx="744150" cy="744175"/>
            </a:xfrm>
            <a:custGeom>
              <a:rect b="b" l="l" r="r" t="t"/>
              <a:pathLst>
                <a:path extrusionOk="0" h="29767" w="29766">
                  <a:moveTo>
                    <a:pt x="14883" y="1"/>
                  </a:moveTo>
                  <a:cubicBezTo>
                    <a:pt x="6668" y="1"/>
                    <a:pt x="0" y="6668"/>
                    <a:pt x="0" y="14884"/>
                  </a:cubicBezTo>
                  <a:cubicBezTo>
                    <a:pt x="0" y="23099"/>
                    <a:pt x="6668" y="29766"/>
                    <a:pt x="14883" y="29766"/>
                  </a:cubicBezTo>
                  <a:cubicBezTo>
                    <a:pt x="23110" y="29766"/>
                    <a:pt x="29766" y="23099"/>
                    <a:pt x="29766" y="14884"/>
                  </a:cubicBezTo>
                  <a:cubicBezTo>
                    <a:pt x="29766" y="6668"/>
                    <a:pt x="23110" y="1"/>
                    <a:pt x="14883" y="1"/>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8" name="Google Shape;8198;p9"/>
            <p:cNvSpPr/>
            <p:nvPr/>
          </p:nvSpPr>
          <p:spPr>
            <a:xfrm>
              <a:off x="1972850" y="2251900"/>
              <a:ext cx="744175" cy="744150"/>
            </a:xfrm>
            <a:custGeom>
              <a:rect b="b" l="l" r="r" t="t"/>
              <a:pathLst>
                <a:path extrusionOk="0" h="29766" w="29767">
                  <a:moveTo>
                    <a:pt x="14883" y="0"/>
                  </a:moveTo>
                  <a:cubicBezTo>
                    <a:pt x="6656" y="0"/>
                    <a:pt x="1" y="6668"/>
                    <a:pt x="1" y="14883"/>
                  </a:cubicBezTo>
                  <a:cubicBezTo>
                    <a:pt x="1" y="23110"/>
                    <a:pt x="6656" y="29766"/>
                    <a:pt x="14883" y="29766"/>
                  </a:cubicBezTo>
                  <a:cubicBezTo>
                    <a:pt x="23099" y="29766"/>
                    <a:pt x="29766" y="23110"/>
                    <a:pt x="29766" y="14883"/>
                  </a:cubicBezTo>
                  <a:cubicBezTo>
                    <a:pt x="29766" y="6668"/>
                    <a:pt x="23099" y="0"/>
                    <a:pt x="14883" y="0"/>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9" name="Google Shape;8199;p9"/>
            <p:cNvSpPr/>
            <p:nvPr/>
          </p:nvSpPr>
          <p:spPr>
            <a:xfrm>
              <a:off x="3045300" y="2251900"/>
              <a:ext cx="744175" cy="744150"/>
            </a:xfrm>
            <a:custGeom>
              <a:rect b="b" l="l" r="r" t="t"/>
              <a:pathLst>
                <a:path extrusionOk="0" h="29766" w="29767">
                  <a:moveTo>
                    <a:pt x="14884" y="0"/>
                  </a:moveTo>
                  <a:cubicBezTo>
                    <a:pt x="6668" y="0"/>
                    <a:pt x="1" y="6668"/>
                    <a:pt x="1" y="14883"/>
                  </a:cubicBezTo>
                  <a:cubicBezTo>
                    <a:pt x="1" y="23110"/>
                    <a:pt x="6668" y="29766"/>
                    <a:pt x="14884" y="29766"/>
                  </a:cubicBezTo>
                  <a:cubicBezTo>
                    <a:pt x="23111" y="29766"/>
                    <a:pt x="29766" y="23110"/>
                    <a:pt x="29766" y="14883"/>
                  </a:cubicBezTo>
                  <a:cubicBezTo>
                    <a:pt x="29766" y="6668"/>
                    <a:pt x="23111" y="0"/>
                    <a:pt x="14884" y="0"/>
                  </a:cubicBezTo>
                  <a:close/>
                </a:path>
              </a:pathLst>
            </a:cu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0" name="Google Shape;8200;p9"/>
            <p:cNvSpPr/>
            <p:nvPr/>
          </p:nvSpPr>
          <p:spPr>
            <a:xfrm>
              <a:off x="721800" y="2627250"/>
              <a:ext cx="50625" cy="50625"/>
            </a:xfrm>
            <a:custGeom>
              <a:rect b="b" l="l" r="r" t="t"/>
              <a:pathLst>
                <a:path extrusionOk="0" h="2025" w="2025">
                  <a:moveTo>
                    <a:pt x="1013" y="0"/>
                  </a:moveTo>
                  <a:cubicBezTo>
                    <a:pt x="453" y="0"/>
                    <a:pt x="1" y="464"/>
                    <a:pt x="1" y="1012"/>
                  </a:cubicBezTo>
                  <a:cubicBezTo>
                    <a:pt x="1" y="1572"/>
                    <a:pt x="453" y="2024"/>
                    <a:pt x="1013" y="2024"/>
                  </a:cubicBezTo>
                  <a:cubicBezTo>
                    <a:pt x="1572" y="2024"/>
                    <a:pt x="2025" y="1572"/>
                    <a:pt x="2025" y="1012"/>
                  </a:cubicBezTo>
                  <a:cubicBezTo>
                    <a:pt x="2025" y="464"/>
                    <a:pt x="1572" y="0"/>
                    <a:pt x="101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1" name="Google Shape;8201;p9"/>
            <p:cNvSpPr/>
            <p:nvPr/>
          </p:nvSpPr>
          <p:spPr>
            <a:xfrm>
              <a:off x="1590675" y="2178800"/>
              <a:ext cx="63675" cy="62425"/>
            </a:xfrm>
            <a:custGeom>
              <a:rect b="b" l="l" r="r" t="t"/>
              <a:pathLst>
                <a:path extrusionOk="0" h="2497" w="2547">
                  <a:moveTo>
                    <a:pt x="2110" y="1"/>
                  </a:moveTo>
                  <a:cubicBezTo>
                    <a:pt x="2080" y="1"/>
                    <a:pt x="2049" y="14"/>
                    <a:pt x="2024" y="43"/>
                  </a:cubicBezTo>
                  <a:lnTo>
                    <a:pt x="71" y="1996"/>
                  </a:lnTo>
                  <a:cubicBezTo>
                    <a:pt x="0" y="2067"/>
                    <a:pt x="48" y="2186"/>
                    <a:pt x="143" y="2198"/>
                  </a:cubicBezTo>
                  <a:lnTo>
                    <a:pt x="2393" y="2496"/>
                  </a:lnTo>
                  <a:cubicBezTo>
                    <a:pt x="2398" y="2497"/>
                    <a:pt x="2404" y="2497"/>
                    <a:pt x="2409" y="2497"/>
                  </a:cubicBezTo>
                  <a:cubicBezTo>
                    <a:pt x="2476" y="2497"/>
                    <a:pt x="2546" y="2431"/>
                    <a:pt x="2524" y="2365"/>
                  </a:cubicBezTo>
                  <a:lnTo>
                    <a:pt x="2226" y="114"/>
                  </a:lnTo>
                  <a:cubicBezTo>
                    <a:pt x="2219" y="45"/>
                    <a:pt x="2166" y="1"/>
                    <a:pt x="2110"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2" name="Google Shape;8202;p9"/>
            <p:cNvSpPr/>
            <p:nvPr/>
          </p:nvSpPr>
          <p:spPr>
            <a:xfrm>
              <a:off x="2745275" y="2936175"/>
              <a:ext cx="63400" cy="62425"/>
            </a:xfrm>
            <a:custGeom>
              <a:rect b="b" l="l" r="r" t="t"/>
              <a:pathLst>
                <a:path extrusionOk="0" h="2497" w="2536">
                  <a:moveTo>
                    <a:pt x="2412" y="0"/>
                  </a:moveTo>
                  <a:cubicBezTo>
                    <a:pt x="2406" y="0"/>
                    <a:pt x="2400" y="1"/>
                    <a:pt x="2394" y="2"/>
                  </a:cubicBezTo>
                  <a:lnTo>
                    <a:pt x="143" y="299"/>
                  </a:lnTo>
                  <a:cubicBezTo>
                    <a:pt x="36" y="311"/>
                    <a:pt x="0" y="430"/>
                    <a:pt x="72" y="514"/>
                  </a:cubicBezTo>
                  <a:lnTo>
                    <a:pt x="2024" y="2454"/>
                  </a:lnTo>
                  <a:cubicBezTo>
                    <a:pt x="2050" y="2484"/>
                    <a:pt x="2081" y="2497"/>
                    <a:pt x="2111" y="2497"/>
                  </a:cubicBezTo>
                  <a:cubicBezTo>
                    <a:pt x="2166" y="2497"/>
                    <a:pt x="2219" y="2452"/>
                    <a:pt x="2227" y="2383"/>
                  </a:cubicBezTo>
                  <a:lnTo>
                    <a:pt x="2524" y="133"/>
                  </a:lnTo>
                  <a:cubicBezTo>
                    <a:pt x="2535" y="67"/>
                    <a:pt x="2485" y="0"/>
                    <a:pt x="241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3" name="Google Shape;8203;p9"/>
            <p:cNvSpPr/>
            <p:nvPr/>
          </p:nvSpPr>
          <p:spPr>
            <a:xfrm>
              <a:off x="3730800" y="2178800"/>
              <a:ext cx="63700" cy="62425"/>
            </a:xfrm>
            <a:custGeom>
              <a:rect b="b" l="l" r="r" t="t"/>
              <a:pathLst>
                <a:path extrusionOk="0" h="2497" w="2548">
                  <a:moveTo>
                    <a:pt x="2111" y="1"/>
                  </a:moveTo>
                  <a:cubicBezTo>
                    <a:pt x="2081" y="1"/>
                    <a:pt x="2050" y="14"/>
                    <a:pt x="2025" y="43"/>
                  </a:cubicBezTo>
                  <a:lnTo>
                    <a:pt x="72" y="1996"/>
                  </a:lnTo>
                  <a:cubicBezTo>
                    <a:pt x="1" y="2067"/>
                    <a:pt x="49" y="2186"/>
                    <a:pt x="144" y="2198"/>
                  </a:cubicBezTo>
                  <a:lnTo>
                    <a:pt x="2394" y="2496"/>
                  </a:lnTo>
                  <a:cubicBezTo>
                    <a:pt x="2399" y="2497"/>
                    <a:pt x="2405" y="2497"/>
                    <a:pt x="2410" y="2497"/>
                  </a:cubicBezTo>
                  <a:cubicBezTo>
                    <a:pt x="2477" y="2497"/>
                    <a:pt x="2547" y="2431"/>
                    <a:pt x="2525" y="2365"/>
                  </a:cubicBezTo>
                  <a:lnTo>
                    <a:pt x="2227" y="114"/>
                  </a:lnTo>
                  <a:cubicBezTo>
                    <a:pt x="2220" y="45"/>
                    <a:pt x="2167" y="1"/>
                    <a:pt x="211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4" name="Google Shape;8204;p9"/>
            <p:cNvSpPr/>
            <p:nvPr/>
          </p:nvSpPr>
          <p:spPr>
            <a:xfrm rot="10316083">
              <a:off x="3930125" y="2626729"/>
              <a:ext cx="77399" cy="51675"/>
            </a:xfrm>
            <a:custGeom>
              <a:rect b="b" l="l" r="r" t="t"/>
              <a:pathLst>
                <a:path extrusionOk="0" h="2067" w="3096">
                  <a:moveTo>
                    <a:pt x="1548" y="1"/>
                  </a:moveTo>
                  <a:cubicBezTo>
                    <a:pt x="1509" y="1"/>
                    <a:pt x="1470" y="19"/>
                    <a:pt x="1441" y="55"/>
                  </a:cubicBezTo>
                  <a:lnTo>
                    <a:pt x="60" y="1852"/>
                  </a:lnTo>
                  <a:cubicBezTo>
                    <a:pt x="0" y="1948"/>
                    <a:pt x="60" y="2067"/>
                    <a:pt x="167" y="2067"/>
                  </a:cubicBezTo>
                  <a:lnTo>
                    <a:pt x="2929" y="2067"/>
                  </a:lnTo>
                  <a:cubicBezTo>
                    <a:pt x="3036" y="2067"/>
                    <a:pt x="3096" y="1948"/>
                    <a:pt x="3036" y="1852"/>
                  </a:cubicBezTo>
                  <a:lnTo>
                    <a:pt x="1655" y="55"/>
                  </a:lnTo>
                  <a:cubicBezTo>
                    <a:pt x="1625" y="19"/>
                    <a:pt x="1587" y="1"/>
                    <a:pt x="15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205" name="Google Shape;8205;p9"/>
          <p:cNvSpPr txBox="1"/>
          <p:nvPr/>
        </p:nvSpPr>
        <p:spPr>
          <a:xfrm>
            <a:off x="2296501" y="2635213"/>
            <a:ext cx="768300" cy="482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 sz="3000" u="none" cap="none" strike="noStrike">
                <a:solidFill>
                  <a:schemeClr val="accent1"/>
                </a:solidFill>
                <a:latin typeface="Encode Sans"/>
                <a:ea typeface="Encode Sans"/>
                <a:cs typeface="Encode Sans"/>
                <a:sym typeface="Encode Sans"/>
              </a:rPr>
              <a:t>01</a:t>
            </a:r>
            <a:endParaRPr b="1" i="0" sz="3000" u="none" cap="none" strike="noStrike">
              <a:solidFill>
                <a:schemeClr val="accent1"/>
              </a:solidFill>
              <a:latin typeface="Encode Sans"/>
              <a:ea typeface="Encode Sans"/>
              <a:cs typeface="Encode Sans"/>
              <a:sym typeface="Encode Sans"/>
            </a:endParaRPr>
          </a:p>
        </p:txBody>
      </p:sp>
      <p:sp>
        <p:nvSpPr>
          <p:cNvPr id="8206" name="Google Shape;8206;p9"/>
          <p:cNvSpPr txBox="1"/>
          <p:nvPr/>
        </p:nvSpPr>
        <p:spPr>
          <a:xfrm>
            <a:off x="4187851" y="2635213"/>
            <a:ext cx="768300" cy="482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 sz="3000" u="none" cap="none" strike="noStrike">
                <a:solidFill>
                  <a:schemeClr val="accent1"/>
                </a:solidFill>
                <a:latin typeface="Encode Sans"/>
                <a:ea typeface="Encode Sans"/>
                <a:cs typeface="Encode Sans"/>
                <a:sym typeface="Encode Sans"/>
              </a:rPr>
              <a:t>02</a:t>
            </a:r>
            <a:endParaRPr b="1" i="0" sz="3000" u="none" cap="none" strike="noStrike">
              <a:solidFill>
                <a:schemeClr val="accent1"/>
              </a:solidFill>
              <a:latin typeface="Encode Sans"/>
              <a:ea typeface="Encode Sans"/>
              <a:cs typeface="Encode Sans"/>
              <a:sym typeface="Encode Sans"/>
            </a:endParaRPr>
          </a:p>
        </p:txBody>
      </p:sp>
      <p:sp>
        <p:nvSpPr>
          <p:cNvPr id="8207" name="Google Shape;8207;p9"/>
          <p:cNvSpPr txBox="1"/>
          <p:nvPr/>
        </p:nvSpPr>
        <p:spPr>
          <a:xfrm>
            <a:off x="6079201" y="2635213"/>
            <a:ext cx="768300" cy="482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en" sz="3000" u="none" cap="none" strike="noStrike">
                <a:solidFill>
                  <a:schemeClr val="accent1"/>
                </a:solidFill>
                <a:latin typeface="Encode Sans"/>
                <a:ea typeface="Encode Sans"/>
                <a:cs typeface="Encode Sans"/>
                <a:sym typeface="Encode Sans"/>
              </a:rPr>
              <a:t>03</a:t>
            </a:r>
            <a:endParaRPr b="1" i="0" sz="3000" u="none" cap="none" strike="noStrike">
              <a:solidFill>
                <a:schemeClr val="accent1"/>
              </a:solidFill>
              <a:latin typeface="Encode Sans"/>
              <a:ea typeface="Encode Sans"/>
              <a:cs typeface="Encode Sans"/>
              <a:sym typeface="Encode Sans"/>
            </a:endParaRPr>
          </a:p>
        </p:txBody>
      </p:sp>
      <p:sp>
        <p:nvSpPr>
          <p:cNvPr id="8208" name="Google Shape;8208;p9"/>
          <p:cNvSpPr txBox="1"/>
          <p:nvPr/>
        </p:nvSpPr>
        <p:spPr>
          <a:xfrm>
            <a:off x="1435352" y="3577475"/>
            <a:ext cx="2490600" cy="48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600"/>
              </a:spcAft>
              <a:buClr>
                <a:srgbClr val="000000"/>
              </a:buClr>
              <a:buSzPts val="2400"/>
              <a:buFont typeface="Arial"/>
              <a:buNone/>
            </a:pPr>
            <a:r>
              <a:rPr b="1" i="0" lang="en" sz="2400" u="none" cap="none" strike="noStrike">
                <a:solidFill>
                  <a:srgbClr val="000000"/>
                </a:solidFill>
                <a:latin typeface="Encode Sans"/>
                <a:ea typeface="Encode Sans"/>
                <a:cs typeface="Encode Sans"/>
                <a:sym typeface="Encode Sans"/>
              </a:rPr>
              <a:t>Learning Objectives</a:t>
            </a:r>
            <a:endParaRPr b="1" i="0" sz="2400" u="none" cap="none" strike="noStrike">
              <a:solidFill>
                <a:srgbClr val="000000"/>
              </a:solidFill>
              <a:latin typeface="Encode Sans"/>
              <a:ea typeface="Encode Sans"/>
              <a:cs typeface="Encode Sans"/>
              <a:sym typeface="Encode Sans"/>
            </a:endParaRPr>
          </a:p>
        </p:txBody>
      </p:sp>
      <p:sp>
        <p:nvSpPr>
          <p:cNvPr id="8209" name="Google Shape;8209;p9"/>
          <p:cNvSpPr txBox="1"/>
          <p:nvPr/>
        </p:nvSpPr>
        <p:spPr>
          <a:xfrm>
            <a:off x="3208575" y="1457975"/>
            <a:ext cx="3024900" cy="69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DM Sans"/>
                <a:ea typeface="DM Sans"/>
                <a:cs typeface="DM Sans"/>
                <a:sym typeface="DM Sans"/>
              </a:rPr>
              <a:t>Employing active learning approaches</a:t>
            </a:r>
            <a:endParaRPr b="0" i="0" sz="20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a:p>
            <a:pPr indent="0" lvl="0" marL="0" marR="0" rtl="0" algn="ctr">
              <a:lnSpc>
                <a:spcPct val="100000"/>
              </a:lnSpc>
              <a:spcBef>
                <a:spcPts val="1600"/>
              </a:spcBef>
              <a:spcAft>
                <a:spcPts val="160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p:txBody>
      </p:sp>
      <p:sp>
        <p:nvSpPr>
          <p:cNvPr id="8210" name="Google Shape;8210;p9"/>
          <p:cNvSpPr txBox="1"/>
          <p:nvPr/>
        </p:nvSpPr>
        <p:spPr>
          <a:xfrm>
            <a:off x="3401799" y="1047075"/>
            <a:ext cx="2490600" cy="48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600"/>
              </a:spcAft>
              <a:buClr>
                <a:srgbClr val="000000"/>
              </a:buClr>
              <a:buSzPts val="2400"/>
              <a:buFont typeface="Arial"/>
              <a:buNone/>
            </a:pPr>
            <a:r>
              <a:rPr b="1" i="0" lang="en" sz="2400" u="none" cap="none" strike="noStrike">
                <a:solidFill>
                  <a:srgbClr val="000000"/>
                </a:solidFill>
                <a:latin typeface="Encode Sans"/>
                <a:ea typeface="Encode Sans"/>
                <a:cs typeface="Encode Sans"/>
                <a:sym typeface="Encode Sans"/>
              </a:rPr>
              <a:t>Constructivism</a:t>
            </a:r>
            <a:endParaRPr b="1" i="0" sz="2400" u="none" cap="none" strike="noStrike">
              <a:solidFill>
                <a:srgbClr val="000000"/>
              </a:solidFill>
              <a:latin typeface="Encode Sans"/>
              <a:ea typeface="Encode Sans"/>
              <a:cs typeface="Encode Sans"/>
              <a:sym typeface="Encode Sans"/>
            </a:endParaRPr>
          </a:p>
        </p:txBody>
      </p:sp>
      <p:sp>
        <p:nvSpPr>
          <p:cNvPr id="8211" name="Google Shape;8211;p9"/>
          <p:cNvSpPr txBox="1"/>
          <p:nvPr/>
        </p:nvSpPr>
        <p:spPr>
          <a:xfrm>
            <a:off x="5218050" y="3577475"/>
            <a:ext cx="2490600" cy="482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600"/>
              </a:spcAft>
              <a:buClr>
                <a:srgbClr val="000000"/>
              </a:buClr>
              <a:buSzPts val="2400"/>
              <a:buFont typeface="Arial"/>
              <a:buNone/>
            </a:pPr>
            <a:r>
              <a:rPr b="1" i="0" lang="en" sz="2400" u="none" cap="none" strike="noStrike">
                <a:solidFill>
                  <a:srgbClr val="000000"/>
                </a:solidFill>
                <a:latin typeface="Encode Sans"/>
                <a:ea typeface="Encode Sans"/>
                <a:cs typeface="Encode Sans"/>
                <a:sym typeface="Encode Sans"/>
              </a:rPr>
              <a:t>Assignments </a:t>
            </a:r>
            <a:endParaRPr b="1" i="0" sz="2400" u="none" cap="none" strike="noStrike">
              <a:solidFill>
                <a:srgbClr val="000000"/>
              </a:solidFill>
              <a:latin typeface="Encode Sans"/>
              <a:ea typeface="Encode Sans"/>
              <a:cs typeface="Encode Sans"/>
              <a:sym typeface="Encode Sans"/>
            </a:endParaRPr>
          </a:p>
        </p:txBody>
      </p:sp>
      <p:sp>
        <p:nvSpPr>
          <p:cNvPr id="8212" name="Google Shape;8212;p9"/>
          <p:cNvSpPr txBox="1"/>
          <p:nvPr/>
        </p:nvSpPr>
        <p:spPr>
          <a:xfrm>
            <a:off x="5309375" y="4022574"/>
            <a:ext cx="2490600" cy="69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DM Sans"/>
                <a:ea typeface="DM Sans"/>
                <a:cs typeface="DM Sans"/>
                <a:sym typeface="DM Sans"/>
              </a:rPr>
              <a:t>Direct link of content to tests and assignments </a:t>
            </a:r>
            <a:endParaRPr b="0" i="0" sz="20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a:p>
            <a:pPr indent="0" lvl="0" marL="0" marR="0" rtl="0" algn="ctr">
              <a:lnSpc>
                <a:spcPct val="100000"/>
              </a:lnSpc>
              <a:spcBef>
                <a:spcPts val="1600"/>
              </a:spcBef>
              <a:spcAft>
                <a:spcPts val="160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p:txBody>
      </p:sp>
      <p:sp>
        <p:nvSpPr>
          <p:cNvPr id="8213" name="Google Shape;8213;p9"/>
          <p:cNvSpPr txBox="1"/>
          <p:nvPr/>
        </p:nvSpPr>
        <p:spPr>
          <a:xfrm>
            <a:off x="771525" y="4350750"/>
            <a:ext cx="3624900" cy="69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DM Sans"/>
                <a:ea typeface="DM Sans"/>
                <a:cs typeface="DM Sans"/>
                <a:sym typeface="DM Sans"/>
              </a:rPr>
              <a:t>Provides basic structure of essential content </a:t>
            </a:r>
            <a:endParaRPr b="0" i="0" sz="2000" u="none" cap="none" strike="noStrike">
              <a:solidFill>
                <a:srgbClr val="000000"/>
              </a:solidFill>
              <a:latin typeface="DM Sans"/>
              <a:ea typeface="DM Sans"/>
              <a:cs typeface="DM Sans"/>
              <a:sym typeface="DM Sans"/>
            </a:endParaRPr>
          </a:p>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a:p>
            <a:pPr indent="0" lvl="0" marL="0" marR="0" rtl="0" algn="ctr">
              <a:lnSpc>
                <a:spcPct val="100000"/>
              </a:lnSpc>
              <a:spcBef>
                <a:spcPts val="1600"/>
              </a:spcBef>
              <a:spcAft>
                <a:spcPts val="1600"/>
              </a:spcAft>
              <a:buClr>
                <a:srgbClr val="000000"/>
              </a:buClr>
              <a:buSzPts val="1600"/>
              <a:buFont typeface="Arial"/>
              <a:buNone/>
            </a:pPr>
            <a:r>
              <a:t/>
            </a:r>
            <a:endParaRPr b="0" i="0" sz="1600" u="none" cap="none" strike="noStrike">
              <a:solidFill>
                <a:srgbClr val="000000"/>
              </a:solidFill>
              <a:latin typeface="DM Sans"/>
              <a:ea typeface="DM Sans"/>
              <a:cs typeface="DM Sans"/>
              <a:sym typeface="DM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Hospital Capacity Surge Plan by Slidesgo">
  <a:themeElements>
    <a:clrScheme name="Simple Light">
      <a:dk1>
        <a:srgbClr val="000000"/>
      </a:dk1>
      <a:lt1>
        <a:srgbClr val="FFFFFF"/>
      </a:lt1>
      <a:dk2>
        <a:srgbClr val="00AEFF"/>
      </a:dk2>
      <a:lt2>
        <a:srgbClr val="FFFFFF"/>
      </a:lt2>
      <a:accent1>
        <a:srgbClr val="00AEFF"/>
      </a:accent1>
      <a:accent2>
        <a:srgbClr val="000000"/>
      </a:accent2>
      <a:accent3>
        <a:srgbClr val="FFFFFF"/>
      </a:accent3>
      <a:accent4>
        <a:srgbClr val="00AEFF"/>
      </a:accent4>
      <a:accent5>
        <a:srgbClr val="000000"/>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