
<file path=[Content_Types].xml><?xml version="1.0" encoding="utf-8"?>
<Types xmlns="http://schemas.openxmlformats.org/package/2006/content-types">
  <Default Extension="avi" ContentType="video/x-msvideo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70" r:id="rId3"/>
    <p:sldId id="269" r:id="rId4"/>
    <p:sldId id="273" r:id="rId5"/>
    <p:sldId id="271" r:id="rId6"/>
    <p:sldId id="27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C8BAC-DD6A-4ABA-82B7-F1BB5402E873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832CC-423F-41B5-B469-8D581A276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423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C8BAC-DD6A-4ABA-82B7-F1BB5402E873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832CC-423F-41B5-B469-8D581A276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867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C8BAC-DD6A-4ABA-82B7-F1BB5402E873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832CC-423F-41B5-B469-8D581A276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283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C8BAC-DD6A-4ABA-82B7-F1BB5402E873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832CC-423F-41B5-B469-8D581A276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916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C8BAC-DD6A-4ABA-82B7-F1BB5402E873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832CC-423F-41B5-B469-8D581A276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069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C8BAC-DD6A-4ABA-82B7-F1BB5402E873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832CC-423F-41B5-B469-8D581A276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812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C8BAC-DD6A-4ABA-82B7-F1BB5402E873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832CC-423F-41B5-B469-8D581A276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303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C8BAC-DD6A-4ABA-82B7-F1BB5402E873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832CC-423F-41B5-B469-8D581A276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01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C8BAC-DD6A-4ABA-82B7-F1BB5402E873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832CC-423F-41B5-B469-8D581A276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7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C8BAC-DD6A-4ABA-82B7-F1BB5402E873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832CC-423F-41B5-B469-8D581A276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234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C8BAC-DD6A-4ABA-82B7-F1BB5402E873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832CC-423F-41B5-B469-8D581A276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783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8C8BAC-DD6A-4ABA-82B7-F1BB5402E873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2832CC-423F-41B5-B469-8D581A276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436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avi"/><Relationship Id="rId1" Type="http://schemas.microsoft.com/office/2007/relationships/media" Target="../media/media3.avi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4.avi"/><Relationship Id="rId1" Type="http://schemas.microsoft.com/office/2007/relationships/media" Target="../media/media4.avi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2462542" y="1348966"/>
            <a:ext cx="6762939" cy="370286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Aim 1 Results</a:t>
            </a:r>
          </a:p>
        </p:txBody>
      </p:sp>
    </p:spTree>
    <p:extLst>
      <p:ext uri="{BB962C8B-B14F-4D97-AF65-F5344CB8AC3E}">
        <p14:creationId xmlns:p14="http://schemas.microsoft.com/office/powerpoint/2010/main" val="21169389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670" y="0"/>
            <a:ext cx="10515600" cy="929521"/>
          </a:xfrm>
        </p:spPr>
        <p:txBody>
          <a:bodyPr/>
          <a:lstStyle/>
          <a:p>
            <a:r>
              <a:rPr lang="en-US" dirty="0"/>
              <a:t>The vasodilation</a:t>
            </a:r>
          </a:p>
        </p:txBody>
      </p:sp>
      <p:pic>
        <p:nvPicPr>
          <p:cNvPr id="4" name="D LID">
            <a:hlinkClick r:id="" action="ppaction://media"/>
            <a:extLst>
              <a:ext uri="{FF2B5EF4-FFF2-40B4-BE49-F238E27FC236}">
                <a16:creationId xmlns:a16="http://schemas.microsoft.com/office/drawing/2014/main" id="{BC7BA96D-B7A0-4208-85FF-53865FD3383D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437967" y="777478"/>
            <a:ext cx="6778460" cy="5939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778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rairie Sequence 1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599636" y="760491"/>
            <a:ext cx="6455122" cy="5939073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0" y="-63375"/>
            <a:ext cx="10515600" cy="929521"/>
          </a:xfrm>
        </p:spPr>
        <p:txBody>
          <a:bodyPr/>
          <a:lstStyle/>
          <a:p>
            <a:r>
              <a:rPr lang="en-US" dirty="0"/>
              <a:t>The Vasoconstriction </a:t>
            </a:r>
          </a:p>
        </p:txBody>
      </p:sp>
    </p:spTree>
    <p:extLst>
      <p:ext uri="{BB962C8B-B14F-4D97-AF65-F5344CB8AC3E}">
        <p14:creationId xmlns:p14="http://schemas.microsoft.com/office/powerpoint/2010/main" val="2829878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2399168" y="860079"/>
            <a:ext cx="6762939" cy="370286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Aim 2 Results</a:t>
            </a:r>
          </a:p>
        </p:txBody>
      </p:sp>
    </p:spTree>
    <p:extLst>
      <p:ext uri="{BB962C8B-B14F-4D97-AF65-F5344CB8AC3E}">
        <p14:creationId xmlns:p14="http://schemas.microsoft.com/office/powerpoint/2010/main" val="1947904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4537" y="81480"/>
            <a:ext cx="10515600" cy="814811"/>
          </a:xfrm>
        </p:spPr>
        <p:txBody>
          <a:bodyPr>
            <a:normAutofit/>
          </a:bodyPr>
          <a:lstStyle/>
          <a:p>
            <a:r>
              <a:rPr lang="en-US" sz="4000" dirty="0"/>
              <a:t>Vasodilation and decreasing of Ca2+ intensity</a:t>
            </a:r>
          </a:p>
        </p:txBody>
      </p:sp>
      <p:pic>
        <p:nvPicPr>
          <p:cNvPr id="4" name="Prairie Sequence 1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625506" y="914399"/>
            <a:ext cx="6889686" cy="5857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233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striction 2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589290" y="1059254"/>
            <a:ext cx="6844421" cy="5685578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874414" y="108640"/>
            <a:ext cx="10515600" cy="814811"/>
          </a:xfrm>
        </p:spPr>
        <p:txBody>
          <a:bodyPr>
            <a:normAutofit/>
          </a:bodyPr>
          <a:lstStyle/>
          <a:p>
            <a:r>
              <a:rPr lang="en-US" sz="4000" dirty="0"/>
              <a:t>Vasoconstriction and increasing of Ca2+ intensity</a:t>
            </a:r>
          </a:p>
        </p:txBody>
      </p:sp>
    </p:spTree>
    <p:extLst>
      <p:ext uri="{BB962C8B-B14F-4D97-AF65-F5344CB8AC3E}">
        <p14:creationId xmlns:p14="http://schemas.microsoft.com/office/powerpoint/2010/main" val="907592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24</Words>
  <Application>Microsoft Office PowerPoint</Application>
  <PresentationFormat>شاشة عريضة</PresentationFormat>
  <Paragraphs>6</Paragraphs>
  <Slides>6</Slides>
  <Notes>0</Notes>
  <HiddenSlides>0</HiddenSlides>
  <MMClips>4</MMClips>
  <ScaleCrop>false</ScaleCrop>
  <HeadingPairs>
    <vt:vector size="6" baseType="variant">
      <vt:variant>
        <vt:lpstr>الخطوط المستخدمة</vt:lpstr>
      </vt:variant>
      <vt:variant>
        <vt:i4>3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عرض تقديمي في PowerPoint</vt:lpstr>
      <vt:lpstr>The vasodilation</vt:lpstr>
      <vt:lpstr>The Vasoconstriction </vt:lpstr>
      <vt:lpstr>عرض تقديمي في PowerPoint</vt:lpstr>
      <vt:lpstr>Vasodilation and decreasing of Ca2+ intensity</vt:lpstr>
      <vt:lpstr>Vasoconstriction and increasing of Ca2+ intensity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itc</dc:creator>
  <cp:lastModifiedBy>itc</cp:lastModifiedBy>
  <cp:revision>18</cp:revision>
  <dcterms:created xsi:type="dcterms:W3CDTF">2019-03-19T10:53:26Z</dcterms:created>
  <dcterms:modified xsi:type="dcterms:W3CDTF">2019-07-20T22:51:39Z</dcterms:modified>
</cp:coreProperties>
</file>